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11" r:id="rId3"/>
    <p:sldId id="258" r:id="rId4"/>
    <p:sldId id="321" r:id="rId5"/>
    <p:sldId id="322" r:id="rId6"/>
    <p:sldId id="259" r:id="rId7"/>
    <p:sldId id="262" r:id="rId8"/>
    <p:sldId id="320" r:id="rId9"/>
    <p:sldId id="319" r:id="rId10"/>
    <p:sldId id="267" r:id="rId11"/>
    <p:sldId id="269" r:id="rId12"/>
    <p:sldId id="270" r:id="rId13"/>
    <p:sldId id="302" r:id="rId14"/>
    <p:sldId id="272" r:id="rId15"/>
    <p:sldId id="273" r:id="rId16"/>
    <p:sldId id="274" r:id="rId17"/>
    <p:sldId id="307" r:id="rId18"/>
    <p:sldId id="275" r:id="rId19"/>
    <p:sldId id="317" r:id="rId20"/>
    <p:sldId id="318" r:id="rId21"/>
    <p:sldId id="303" r:id="rId22"/>
    <p:sldId id="276" r:id="rId23"/>
    <p:sldId id="312" r:id="rId24"/>
    <p:sldId id="316" r:id="rId25"/>
    <p:sldId id="315" r:id="rId26"/>
    <p:sldId id="314" r:id="rId27"/>
    <p:sldId id="309" r:id="rId28"/>
    <p:sldId id="310" r:id="rId29"/>
    <p:sldId id="281" r:id="rId30"/>
    <p:sldId id="305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01929"/>
    <a:srgbClr val="832B03"/>
    <a:srgbClr val="FF6600"/>
    <a:srgbClr val="2545AB"/>
    <a:srgbClr val="663300"/>
    <a:srgbClr val="A9500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1203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5D1A2B-03DE-49BD-9141-7EF0FB341132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87209F-19DD-4053-AD1E-6FFFA99987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463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009A78-1FD3-427F-AF97-6783AE216436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374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7F022D-DEC2-4C9A-ACEC-B41724B80DDD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25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D4DA9-6D32-41B2-9CCC-94A717050B54}" type="slidenum">
              <a:rPr lang="en-US" altLang="en-US" smtClean="0">
                <a:latin typeface="Calibri" panose="020F0502020204030204" pitchFamily="34" charset="0"/>
              </a:rPr>
              <a:pPr/>
              <a:t>12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02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009A78-1FD3-427F-AF97-6783AE216436}" type="slidenum">
              <a:rPr lang="en-US" altLang="en-US" smtClean="0">
                <a:latin typeface="Calibri" panose="020F0502020204030204" pitchFamily="34" charset="0"/>
              </a:rPr>
              <a:pPr/>
              <a:t>13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919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7D8D02-2032-4735-9E3C-C73B5836DA05}" type="slidenum">
              <a:rPr lang="en-US" altLang="en-US" smtClean="0">
                <a:latin typeface="Calibri" panose="020F0502020204030204" pitchFamily="34" charset="0"/>
              </a:rPr>
              <a:pPr/>
              <a:t>14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59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5E8290-DA54-4A38-A7A8-243C4C792079}" type="slidenum">
              <a:rPr lang="en-US" altLang="en-US" smtClean="0">
                <a:latin typeface="Calibri" panose="020F0502020204030204" pitchFamily="34" charset="0"/>
              </a:rPr>
              <a:pPr/>
              <a:t>15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758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8D35C3-CF8B-4587-9D15-5F377510400F}" type="slidenum">
              <a:rPr lang="en-US" altLang="en-US" smtClean="0">
                <a:latin typeface="Calibri" panose="020F0502020204030204" pitchFamily="34" charset="0"/>
              </a:rPr>
              <a:pPr/>
              <a:t>16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11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911D86-8935-4A05-9B5A-97E6CE0A9E05}" type="slidenum">
              <a:rPr lang="en-US" altLang="en-US" smtClean="0">
                <a:latin typeface="Calibri" panose="020F0502020204030204" pitchFamily="34" charset="0"/>
              </a:rPr>
              <a:pPr/>
              <a:t>18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888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009A78-1FD3-427F-AF97-6783AE216436}" type="slidenum">
              <a:rPr lang="en-US" altLang="en-US" smtClean="0">
                <a:latin typeface="Calibri" panose="020F0502020204030204" pitchFamily="34" charset="0"/>
              </a:rPr>
              <a:pPr/>
              <a:t>21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15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74FEE5-CDA1-45A0-B8F2-43CB4A879AD4}" type="slidenum">
              <a:rPr lang="en-US" altLang="en-US" smtClean="0">
                <a:latin typeface="Calibri" panose="020F0502020204030204" pitchFamily="34" charset="0"/>
              </a:rPr>
              <a:pPr/>
              <a:t>22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011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009A78-1FD3-427F-AF97-6783AE216436}" type="slidenum">
              <a:rPr lang="en-US" altLang="en-US" smtClean="0">
                <a:latin typeface="Calibri" panose="020F0502020204030204" pitchFamily="34" charset="0"/>
              </a:rPr>
              <a:pPr/>
              <a:t>23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36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5139FE-D36E-4B1D-A43F-7C1AE19F6497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42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5139FE-D36E-4B1D-A43F-7C1AE19F6497}" type="slidenum">
              <a:rPr lang="en-US" altLang="en-US" smtClean="0">
                <a:latin typeface="Calibri" panose="020F0502020204030204" pitchFamily="34" charset="0"/>
              </a:rPr>
              <a:pPr/>
              <a:t>24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707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A6CDF5-5D99-4FAC-B7B7-231E2C096AEC}" type="slidenum">
              <a:rPr lang="en-US" altLang="en-US" smtClean="0">
                <a:latin typeface="Calibri" panose="020F0502020204030204" pitchFamily="34" charset="0"/>
              </a:rPr>
              <a:pPr/>
              <a:t>25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120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0976-4850-479C-80C3-5DB59992B49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943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0976-4850-479C-80C3-5DB59992B49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592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B766F6-1051-4018-B70E-1CF21E2C966B}" type="slidenum">
              <a:rPr lang="en-US" altLang="en-US" smtClean="0">
                <a:latin typeface="Calibri" panose="020F0502020204030204" pitchFamily="34" charset="0"/>
              </a:rPr>
              <a:pPr/>
              <a:t>29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081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009A78-1FD3-427F-AF97-6783AE216436}" type="slidenum">
              <a:rPr lang="en-US" altLang="en-US" smtClean="0">
                <a:latin typeface="Calibri" panose="020F0502020204030204" pitchFamily="34" charset="0"/>
              </a:rPr>
              <a:pPr/>
              <a:t>30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32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A6CDF5-5D99-4FAC-B7B7-231E2C096AEC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4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A6CDF5-5D99-4FAC-B7B7-231E2C096AEC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88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403AB2-6431-4BDC-B3E8-FFE786D5E4CD}" type="slidenum">
              <a:rPr lang="en-US" altLang="en-US" smtClean="0">
                <a:latin typeface="Calibri" panose="020F0502020204030204" pitchFamily="34" charset="0"/>
              </a:rPr>
              <a:pPr/>
              <a:t>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12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A6CDF5-5D99-4FAC-B7B7-231E2C096AEC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465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066C6B-9A7B-44AC-A730-E2DCE0D2341B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8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322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066C6B-9A7B-44AC-A730-E2DCE0D2341B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9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23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066C6B-9A7B-44AC-A730-E2DCE0D2341B}" type="slidenum">
              <a:rPr lang="en-US" altLang="en-US" smtClean="0">
                <a:latin typeface="Calibri" panose="020F0502020204030204" pitchFamily="34" charset="0"/>
              </a:rPr>
              <a:pPr/>
              <a:t>10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423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31EB5-CC41-4AA3-A050-B0C616CC36D1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47EC2-AC93-4FC3-9BF9-A889BBC116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123506"/>
      </p:ext>
    </p:extLst>
  </p:cSld>
  <p:clrMapOvr>
    <a:masterClrMapping/>
  </p:clrMapOvr>
  <p:transition spd="med" advClick="0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7E8D-A643-4DC6-BD2A-432C094FE09B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2D0CD-67B0-4593-8B56-7BABBED30F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472046"/>
      </p:ext>
    </p:extLst>
  </p:cSld>
  <p:clrMapOvr>
    <a:masterClrMapping/>
  </p:clrMapOvr>
  <p:transition spd="med" advClick="0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272C-A12A-40EE-BD17-779FFADE1DE7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CBD47-A4A3-4B06-A806-C60ACC973A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954587"/>
      </p:ext>
    </p:extLst>
  </p:cSld>
  <p:clrMapOvr>
    <a:masterClrMapping/>
  </p:clrMapOvr>
  <p:transition spd="med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4CA7C-25C6-49EE-A896-F9E4341CA797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F96E6-F30E-4ECF-848D-DC0D04C65D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131871"/>
      </p:ext>
    </p:extLst>
  </p:cSld>
  <p:clrMapOvr>
    <a:masterClrMapping/>
  </p:clrMapOvr>
  <p:transition spd="med"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40802-DD60-487B-A32B-50558E8DDC88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12A3E-6E45-4FDE-B341-6D8AE42CF0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275268"/>
      </p:ext>
    </p:extLst>
  </p:cSld>
  <p:clrMapOvr>
    <a:masterClrMapping/>
  </p:clrMapOvr>
  <p:transition spd="med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EC6C0-605D-467A-8702-BEBD15390895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784AA-73D2-4980-AB5A-179D6EDB7A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6918"/>
      </p:ext>
    </p:extLst>
  </p:cSld>
  <p:clrMapOvr>
    <a:masterClrMapping/>
  </p:clrMapOvr>
  <p:transition spd="med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F3FA9-78EA-4D3D-845A-3214387ECDFC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BABF4-A1A2-4409-A511-0907228311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863608"/>
      </p:ext>
    </p:extLst>
  </p:cSld>
  <p:clrMapOvr>
    <a:masterClrMapping/>
  </p:clrMapOvr>
  <p:transition spd="med"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D2044-4A2C-4944-B8EF-2CECDE9CB912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B1F00-3FBC-4EB3-B734-6570DB0A7A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103057"/>
      </p:ext>
    </p:extLst>
  </p:cSld>
  <p:clrMapOvr>
    <a:masterClrMapping/>
  </p:clrMapOvr>
  <p:transition spd="med"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7F3EC-2CEA-470F-B57F-C1E8D8544D94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6FF58-8B8C-4D3C-BF03-E3483E020C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404955"/>
      </p:ext>
    </p:extLst>
  </p:cSld>
  <p:clrMapOvr>
    <a:masterClrMapping/>
  </p:clrMapOvr>
  <p:transition spd="med"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2B43E-A595-4E52-BAE1-733D99CA198A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F2488-124A-4240-857A-2E4A844697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931051"/>
      </p:ext>
    </p:extLst>
  </p:cSld>
  <p:clrMapOvr>
    <a:masterClrMapping/>
  </p:clrMapOvr>
  <p:transition spd="med"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70D7B-415E-43BE-9FD7-2584FF9AE76D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24914-DBE0-465F-9D23-4BA2F0D22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454563"/>
      </p:ext>
    </p:extLst>
  </p:cSld>
  <p:clrMapOvr>
    <a:masterClrMapping/>
  </p:clrMapOvr>
  <p:transition spd="med"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3E94D5-5225-4FF9-A853-A8D5DDE82835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6DAB5A2-E167-4492-84E4-F617CBA82C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3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051" y="429828"/>
            <a:ext cx="754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Welcome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to the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 </a:t>
            </a:r>
            <a:r>
              <a:rPr lang="en-US" sz="6600" dirty="0" smtClean="0">
                <a:solidFill>
                  <a:schemeClr val="bg1"/>
                </a:solidFill>
                <a:latin typeface="Jivetalk" panose="02000600000000000000" pitchFamily="2" charset="0"/>
              </a:rPr>
              <a:t>Old West</a:t>
            </a:r>
            <a:endParaRPr lang="en-US" sz="66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145" y="3810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FFFF"/>
                </a:solidFill>
                <a:latin typeface="Jivetalk" panose="02000600000000000000" pitchFamily="2" charset="0"/>
              </a:rPr>
              <a:t>Rascal The </a:t>
            </a:r>
            <a:r>
              <a:rPr lang="en-US" sz="3200" dirty="0" smtClean="0">
                <a:solidFill>
                  <a:srgbClr val="FFFFFF"/>
                </a:solidFill>
                <a:latin typeface="Jivetalk" panose="02000600000000000000" pitchFamily="2" charset="0"/>
              </a:rPr>
              <a:t>wolf</a:t>
            </a:r>
          </a:p>
          <a:p>
            <a:pPr algn="ctr"/>
            <a:endParaRPr lang="en-US" sz="3200" dirty="0" smtClean="0">
              <a:solidFill>
                <a:schemeClr val="bg1"/>
              </a:solidFill>
              <a:latin typeface="Jivetalk" panose="02000600000000000000" pitchFamily="2" charset="0"/>
            </a:endParaRPr>
          </a:p>
          <a:p>
            <a:pPr algn="ctr"/>
            <a:r>
              <a:rPr lang="en-US" sz="3200" dirty="0" smtClean="0">
                <a:latin typeface="Jivetalk" panose="02000600000000000000" pitchFamily="2" charset="0"/>
              </a:rPr>
              <a:t>Helps us remember that</a:t>
            </a:r>
            <a:endParaRPr lang="en-US" sz="3200" dirty="0">
              <a:latin typeface="Jivetalk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550" y="31242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Jivetalk" panose="02000600000000000000" pitchFamily="2" charset="0"/>
              </a:rPr>
              <a:t>God </a:t>
            </a:r>
          </a:p>
          <a:p>
            <a:pPr algn="ctr"/>
            <a:r>
              <a:rPr lang="en-US" sz="4800" dirty="0" smtClean="0">
                <a:latin typeface="Jivetalk" panose="02000600000000000000" pitchFamily="2" charset="0"/>
              </a:rPr>
              <a:t>Provides for us</a:t>
            </a:r>
            <a:endParaRPr lang="en-US" sz="4800" dirty="0">
              <a:latin typeface="Jivetalk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943" t="8122" r="13541"/>
          <a:stretch/>
        </p:blipFill>
        <p:spPr>
          <a:xfrm>
            <a:off x="381000" y="2743200"/>
            <a:ext cx="5252861" cy="3276601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200400" y="533400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Jivetalk" panose="02000600000000000000" pitchFamily="2" charset="0"/>
              </a:rPr>
              <a:t>Insert Song</a:t>
            </a:r>
            <a:endParaRPr lang="en-US" sz="3600" dirty="0">
              <a:latin typeface="Jivetalk" panose="02000600000000000000" pitchFamily="2" charset="0"/>
            </a:endParaRPr>
          </a:p>
        </p:txBody>
      </p:sp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icture 2"/>
          <p:cNvSpPr>
            <a:spLocks noChangeAspect="1" noChangeArrowheads="1"/>
          </p:cNvSpPr>
          <p:nvPr/>
        </p:nvSpPr>
        <p:spPr bwMode="auto">
          <a:xfrm rot="5400000">
            <a:off x="1846263" y="592137"/>
            <a:ext cx="5486400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58219" y="457200"/>
            <a:ext cx="2062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Jivetalk" panose="02000600000000000000" pitchFamily="2" charset="0"/>
              </a:rPr>
              <a:t>Stations</a:t>
            </a:r>
            <a:endParaRPr lang="en-US" sz="36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051" y="429828"/>
            <a:ext cx="754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Jivetalk" panose="02000600000000000000" pitchFamily="2" charset="0"/>
              </a:rPr>
              <a:t>the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 </a:t>
            </a:r>
            <a:r>
              <a:rPr lang="en-US" sz="6600" dirty="0" smtClean="0">
                <a:solidFill>
                  <a:schemeClr val="bg1"/>
                </a:solidFill>
                <a:latin typeface="Jivetalk" panose="02000600000000000000" pitchFamily="2" charset="0"/>
              </a:rPr>
              <a:t>Old West</a:t>
            </a:r>
            <a:endParaRPr lang="en-US" sz="66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130942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2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6999" y="381000"/>
            <a:ext cx="3775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Jivetalk" panose="02000600000000000000" pitchFamily="2" charset="0"/>
              </a:rPr>
              <a:t>Promised Land </a:t>
            </a:r>
          </a:p>
          <a:p>
            <a:pPr algn="ctr"/>
            <a:r>
              <a:rPr lang="en-US" sz="4000" dirty="0" smtClean="0">
                <a:latin typeface="Jivetalk" panose="02000600000000000000" pitchFamily="2" charset="0"/>
              </a:rPr>
              <a:t>Skit</a:t>
            </a:r>
            <a:endParaRPr lang="en-US" sz="4000" dirty="0">
              <a:latin typeface="Jivetalk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721" y="2057400"/>
            <a:ext cx="6297950" cy="4191000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umbleweed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1092200"/>
            <a:ext cx="7162800" cy="4775200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3124200" y="769034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Jivetalk" panose="02000600000000000000" pitchFamily="2" charset="0"/>
              </a:rPr>
              <a:t>Insert Song</a:t>
            </a:r>
            <a:endParaRPr lang="en-US" sz="3600" dirty="0">
              <a:latin typeface="Jivetalk" panose="02000600000000000000" pitchFamily="2" charset="0"/>
            </a:endParaRPr>
          </a:p>
        </p:txBody>
      </p:sp>
    </p:spTree>
  </p:cSld>
  <p:clrMapOvr>
    <a:masterClrMapping/>
  </p:clrMapOvr>
  <p:transition spd="med" advTm="300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969995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855" y="228600"/>
            <a:ext cx="2028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Jivetalk" panose="02000600000000000000" pitchFamily="2" charset="0"/>
              </a:rPr>
              <a:t>Our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Jivetalk" panose="02000600000000000000" pitchFamily="2" charset="0"/>
              </a:rPr>
              <a:t>Mission</a:t>
            </a:r>
            <a:endParaRPr lang="en-US" sz="40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1143000"/>
            <a:ext cx="31117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Jivetalk" panose="02000600000000000000" pitchFamily="2" charset="0"/>
              </a:rPr>
              <a:t>Our 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Jivetalk" panose="02000600000000000000" pitchFamily="2" charset="0"/>
              </a:rPr>
              <a:t>Offering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Jivetalk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7730"/>
      </p:ext>
    </p:extLst>
  </p:cSld>
  <p:clrMapOvr>
    <a:masterClrMapping/>
  </p:clrMapOvr>
  <p:transition spd="med" advClick="0" advTm="3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83270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048000" y="685800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Jivetalk" panose="02000600000000000000" pitchFamily="2" charset="0"/>
              </a:rPr>
              <a:t>Insert Song</a:t>
            </a:r>
            <a:endParaRPr lang="en-US" sz="3600" dirty="0">
              <a:latin typeface="Jivetalk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225048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051" y="429828"/>
            <a:ext cx="754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Jivetalk" panose="02000600000000000000" pitchFamily="2" charset="0"/>
              </a:rPr>
              <a:t>the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 </a:t>
            </a:r>
            <a:r>
              <a:rPr lang="en-US" sz="6600" dirty="0" smtClean="0">
                <a:solidFill>
                  <a:schemeClr val="bg1"/>
                </a:solidFill>
                <a:latin typeface="Jivetalk" panose="02000600000000000000" pitchFamily="2" charset="0"/>
              </a:rPr>
              <a:t>Old West</a:t>
            </a:r>
            <a:endParaRPr lang="en-US" sz="66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29433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051" y="429828"/>
            <a:ext cx="754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Welcome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to the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 </a:t>
            </a:r>
            <a:r>
              <a:rPr lang="en-US" sz="6600" dirty="0" smtClean="0">
                <a:solidFill>
                  <a:schemeClr val="bg1"/>
                </a:solidFill>
                <a:latin typeface="Jivetalk" panose="02000600000000000000" pitchFamily="2" charset="0"/>
              </a:rPr>
              <a:t>Old West</a:t>
            </a:r>
            <a:endParaRPr lang="en-US" sz="66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5031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3200400" y="609600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Jivetalk" panose="02000600000000000000" pitchFamily="2" charset="0"/>
              </a:rPr>
              <a:t>Insert Song</a:t>
            </a:r>
            <a:endParaRPr lang="en-US" sz="3600" dirty="0">
              <a:latin typeface="Jivetalk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43672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Jivetalk" panose="02000600000000000000" pitchFamily="2" charset="0"/>
              </a:rPr>
              <a:t>Elijah and the Widow</a:t>
            </a:r>
            <a:endParaRPr lang="en-US" sz="44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447800"/>
            <a:ext cx="7307725" cy="484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44664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6477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Marvelous</a:t>
            </a:r>
            <a:endParaRPr lang="en-U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Guessing Game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8999" y="1066800"/>
            <a:ext cx="768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Jivetalk" panose="02000600000000000000" pitchFamily="2" charset="0"/>
              </a:rPr>
              <a:t>?</a:t>
            </a:r>
            <a:endParaRPr lang="en-US" sz="4400" dirty="0">
              <a:solidFill>
                <a:schemeClr val="bg2">
                  <a:lumMod val="60000"/>
                  <a:lumOff val="40000"/>
                </a:schemeClr>
              </a:solidFill>
              <a:latin typeface="Jivetalk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1523" y="4107359"/>
            <a:ext cx="768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Jivetalk" panose="02000600000000000000" pitchFamily="2" charset="0"/>
              </a:rPr>
              <a:t>?</a:t>
            </a:r>
            <a:endParaRPr lang="en-US" sz="4400" dirty="0">
              <a:solidFill>
                <a:schemeClr val="bg2">
                  <a:lumMod val="60000"/>
                  <a:lumOff val="40000"/>
                </a:schemeClr>
              </a:solidFill>
              <a:latin typeface="Jivetalk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4537" y="2133599"/>
            <a:ext cx="768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Jivetalk" panose="02000600000000000000" pitchFamily="2" charset="0"/>
              </a:rPr>
              <a:t>?</a:t>
            </a:r>
            <a:endParaRPr lang="en-US" sz="4400" dirty="0">
              <a:solidFill>
                <a:schemeClr val="bg2">
                  <a:lumMod val="60000"/>
                  <a:lumOff val="40000"/>
                </a:schemeClr>
              </a:solidFill>
              <a:latin typeface="Jivetalk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60861" y="2430959"/>
            <a:ext cx="768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Jivetalk" panose="02000600000000000000" pitchFamily="2" charset="0"/>
              </a:rPr>
              <a:t>?</a:t>
            </a:r>
            <a:endParaRPr lang="en-US" sz="4400" dirty="0">
              <a:solidFill>
                <a:schemeClr val="bg2">
                  <a:lumMod val="60000"/>
                  <a:lumOff val="40000"/>
                </a:schemeClr>
              </a:solidFill>
              <a:latin typeface="Jivetalk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876800"/>
            <a:ext cx="768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Jivetalk" panose="02000600000000000000" pitchFamily="2" charset="0"/>
              </a:rPr>
              <a:t>?</a:t>
            </a:r>
            <a:endParaRPr lang="en-US" sz="4400" dirty="0">
              <a:solidFill>
                <a:schemeClr val="bg2">
                  <a:lumMod val="60000"/>
                  <a:lumOff val="40000"/>
                </a:schemeClr>
              </a:solidFill>
              <a:latin typeface="Jivetalk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200400"/>
            <a:ext cx="768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Jivetalk" panose="02000600000000000000" pitchFamily="2" charset="0"/>
              </a:rPr>
              <a:t>?</a:t>
            </a:r>
            <a:endParaRPr lang="en-US" sz="4400" dirty="0">
              <a:solidFill>
                <a:schemeClr val="bg2">
                  <a:lumMod val="60000"/>
                  <a:lumOff val="40000"/>
                </a:schemeClr>
              </a:solidFill>
              <a:latin typeface="Jivetalk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32660" y="537120"/>
            <a:ext cx="768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Jivetalk" panose="02000600000000000000" pitchFamily="2" charset="0"/>
              </a:rPr>
              <a:t>?</a:t>
            </a:r>
            <a:endParaRPr lang="en-US" sz="4400" dirty="0">
              <a:solidFill>
                <a:schemeClr val="bg2">
                  <a:lumMod val="60000"/>
                  <a:lumOff val="40000"/>
                </a:schemeClr>
              </a:solidFill>
              <a:latin typeface="Jivetalk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" y="1879030"/>
            <a:ext cx="768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Jivetalk" panose="02000600000000000000" pitchFamily="2" charset="0"/>
              </a:rPr>
              <a:t>?</a:t>
            </a:r>
            <a:endParaRPr lang="en-US" sz="4400" dirty="0">
              <a:solidFill>
                <a:schemeClr val="bg2">
                  <a:lumMod val="60000"/>
                  <a:lumOff val="40000"/>
                </a:schemeClr>
              </a:solidFill>
              <a:latin typeface="Jivetalk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4578" y="5742940"/>
            <a:ext cx="768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Jivetalk" panose="02000600000000000000" pitchFamily="2" charset="0"/>
              </a:rPr>
              <a:t>?</a:t>
            </a:r>
            <a:endParaRPr lang="en-US" sz="4400" dirty="0">
              <a:solidFill>
                <a:schemeClr val="bg2">
                  <a:lumMod val="60000"/>
                  <a:lumOff val="40000"/>
                </a:schemeClr>
              </a:solidFill>
              <a:latin typeface="Jivetalk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4517" y="548282"/>
            <a:ext cx="768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Jivetalk" panose="02000600000000000000" pitchFamily="2" charset="0"/>
              </a:rPr>
              <a:t>?</a:t>
            </a:r>
            <a:endParaRPr lang="en-US" sz="4400" dirty="0">
              <a:solidFill>
                <a:schemeClr val="bg2">
                  <a:lumMod val="60000"/>
                  <a:lumOff val="40000"/>
                </a:schemeClr>
              </a:solidFill>
              <a:latin typeface="Jivetalk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24465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Sky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457200"/>
            <a:ext cx="594360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1447800"/>
            <a:ext cx="510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Our Father who art in heaven,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Hallowed be thy name.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Thy kingdom come,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Thy will be done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on earth, as it is in heaven.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Give us this day our daily bread.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And forgive us our trespasses,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as we forgive those who trespass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against us.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30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Sky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457200"/>
            <a:ext cx="594360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1752600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And lead us not into temptation,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but deliver us from evil: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For </a:t>
            </a:r>
            <a:r>
              <a:rPr lang="en-US" sz="2400" b="1" dirty="0" err="1" smtClean="0">
                <a:solidFill>
                  <a:schemeClr val="bg1"/>
                </a:solidFill>
              </a:rPr>
              <a:t>thine</a:t>
            </a:r>
            <a:r>
              <a:rPr lang="en-US" sz="2400" b="1" dirty="0" smtClean="0">
                <a:solidFill>
                  <a:schemeClr val="bg1"/>
                </a:solidFill>
              </a:rPr>
              <a:t> is the kingdom, and the power, and the glory, for ever and ever.  Amen. 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38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icture 2"/>
          <p:cNvSpPr>
            <a:spLocks noChangeAspect="1" noChangeArrowheads="1"/>
          </p:cNvSpPr>
          <p:nvPr/>
        </p:nvSpPr>
        <p:spPr bwMode="auto">
          <a:xfrm rot="5400000">
            <a:off x="2555875" y="720725"/>
            <a:ext cx="44894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3124200" y="458569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Jivetalk" panose="02000600000000000000" pitchFamily="2" charset="0"/>
              </a:rPr>
              <a:t>Insert Song</a:t>
            </a:r>
            <a:endParaRPr lang="en-US" sz="3600" dirty="0">
              <a:latin typeface="Jivetalk" panose="02000600000000000000" pitchFamily="2" charset="0"/>
            </a:endParaRPr>
          </a:p>
        </p:txBody>
      </p:sp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3193257" y="3105834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Jivetalk" panose="02000600000000000000" pitchFamily="2" charset="0"/>
              </a:rPr>
              <a:t>Insert Song</a:t>
            </a:r>
            <a:endParaRPr lang="en-US" sz="3600" dirty="0">
              <a:latin typeface="Jivetalk" panose="02000600000000000000" pitchFamily="2" charset="0"/>
            </a:endParaRP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051" y="429828"/>
            <a:ext cx="754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Welcome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to the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 </a:t>
            </a:r>
            <a:r>
              <a:rPr lang="en-US" sz="6600" dirty="0" smtClean="0">
                <a:solidFill>
                  <a:schemeClr val="bg1"/>
                </a:solidFill>
                <a:latin typeface="Jivetalk" panose="02000600000000000000" pitchFamily="2" charset="0"/>
              </a:rPr>
              <a:t>Old West</a:t>
            </a:r>
            <a:endParaRPr lang="en-US" sz="66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59519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457200"/>
            <a:ext cx="716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Jivetalk" panose="02000600000000000000" pitchFamily="2" charset="0"/>
              </a:rPr>
              <a:t>God leads the</a:t>
            </a:r>
          </a:p>
          <a:p>
            <a:pPr algn="ctr"/>
            <a:r>
              <a:rPr lang="en-US" sz="4400" dirty="0" smtClean="0">
                <a:solidFill>
                  <a:prstClr val="black"/>
                </a:solidFill>
                <a:latin typeface="Jivetalk" panose="02000600000000000000" pitchFamily="2" charset="0"/>
              </a:rPr>
              <a:t>Israelites out of </a:t>
            </a:r>
            <a:r>
              <a:rPr lang="en-US" sz="4400" dirty="0" err="1" smtClean="0">
                <a:solidFill>
                  <a:prstClr val="black"/>
                </a:solidFill>
                <a:latin typeface="Jivetalk" panose="02000600000000000000" pitchFamily="2" charset="0"/>
              </a:rPr>
              <a:t>Eygpt</a:t>
            </a:r>
            <a:endParaRPr lang="en-US" sz="4400" dirty="0">
              <a:solidFill>
                <a:prstClr val="black"/>
              </a:solidFill>
              <a:latin typeface="Jivetalk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086631"/>
            <a:ext cx="5638800" cy="42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67753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16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Jivetalk" panose="02000600000000000000" pitchFamily="2" charset="0"/>
              </a:rPr>
              <a:t>Shadrach, Meshach,</a:t>
            </a:r>
          </a:p>
          <a:p>
            <a:pPr algn="ctr"/>
            <a:r>
              <a:rPr lang="en-US" sz="4400" dirty="0" smtClean="0">
                <a:solidFill>
                  <a:prstClr val="black"/>
                </a:solidFill>
                <a:latin typeface="Jivetalk" panose="02000600000000000000" pitchFamily="2" charset="0"/>
              </a:rPr>
              <a:t>And Abednego</a:t>
            </a:r>
            <a:endParaRPr lang="en-US" sz="4400" dirty="0">
              <a:solidFill>
                <a:prstClr val="black"/>
              </a:solidFill>
              <a:latin typeface="Jivetalk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59" y="2057400"/>
            <a:ext cx="734785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49182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206" y="838200"/>
            <a:ext cx="3879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Jivetalk" panose="02000600000000000000" pitchFamily="2" charset="0"/>
              </a:rPr>
              <a:t>Opening Prayer</a:t>
            </a:r>
            <a:endParaRPr lang="en-US" sz="4000" dirty="0">
              <a:latin typeface="Jivetalk" panose="02000600000000000000" pitchFamily="2" charset="0"/>
            </a:endParaRPr>
          </a:p>
        </p:txBody>
      </p:sp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Jivetalk" panose="02000600000000000000" pitchFamily="2" charset="0"/>
              </a:rPr>
              <a:t>Elijah and the Widow</a:t>
            </a:r>
            <a:endParaRPr lang="en-US" sz="44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447800"/>
            <a:ext cx="7307725" cy="4845339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33400"/>
            <a:ext cx="4114800" cy="55741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8200" y="762000"/>
            <a:ext cx="396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Jivetalk" panose="02000600000000000000" pitchFamily="2" charset="0"/>
              </a:rPr>
              <a:t>Oscar 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  <a:latin typeface="Jivetalk" panose="02000600000000000000" pitchFamily="2" charset="0"/>
              </a:rPr>
              <a:t>the Western Screech Owl </a:t>
            </a:r>
          </a:p>
          <a:p>
            <a:pPr algn="ctr"/>
            <a:endParaRPr lang="en-US" sz="3200" dirty="0" smtClean="0">
              <a:solidFill>
                <a:prstClr val="black"/>
              </a:solidFill>
              <a:latin typeface="Jivetalk" panose="02000600000000000000" pitchFamily="2" charset="0"/>
            </a:endParaRP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Jivetalk" panose="02000600000000000000" pitchFamily="2" charset="0"/>
              </a:rPr>
              <a:t>Helps us remember that</a:t>
            </a:r>
            <a:endParaRPr lang="en-US" sz="3200" dirty="0">
              <a:solidFill>
                <a:prstClr val="white"/>
              </a:solidFill>
              <a:latin typeface="Jivetalk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41148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white"/>
                </a:solidFill>
                <a:latin typeface="Jivetalk" panose="02000600000000000000" pitchFamily="2" charset="0"/>
              </a:rPr>
              <a:t>God </a:t>
            </a:r>
          </a:p>
          <a:p>
            <a:pPr algn="ctr"/>
            <a:r>
              <a:rPr lang="en-US" sz="4800" dirty="0" smtClean="0">
                <a:solidFill>
                  <a:prstClr val="white"/>
                </a:solidFill>
                <a:latin typeface="Jivetalk" panose="02000600000000000000" pitchFamily="2" charset="0"/>
              </a:rPr>
              <a:t>Guides Us</a:t>
            </a:r>
            <a:endParaRPr lang="en-US" sz="4800" dirty="0">
              <a:solidFill>
                <a:prstClr val="white"/>
              </a:solidFill>
              <a:latin typeface="Jivetalk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895221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8200" y="762000"/>
            <a:ext cx="396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Jivetalk" panose="02000600000000000000" pitchFamily="2" charset="0"/>
              </a:rPr>
              <a:t>Molly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  <a:latin typeface="Jivetalk" panose="02000600000000000000" pitchFamily="2" charset="0"/>
              </a:rPr>
              <a:t>The Sheepdog</a:t>
            </a:r>
          </a:p>
          <a:p>
            <a:pPr algn="ctr"/>
            <a:endParaRPr lang="en-US" sz="3200" dirty="0" smtClean="0">
              <a:solidFill>
                <a:prstClr val="black"/>
              </a:solidFill>
              <a:latin typeface="Jivetalk" panose="02000600000000000000" pitchFamily="2" charset="0"/>
            </a:endParaRP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Jivetalk" panose="02000600000000000000" pitchFamily="2" charset="0"/>
              </a:rPr>
              <a:t>Helps us remember that</a:t>
            </a:r>
            <a:endParaRPr lang="en-US" sz="3200" dirty="0">
              <a:solidFill>
                <a:prstClr val="white"/>
              </a:solidFill>
              <a:latin typeface="Jivetalk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3799259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white"/>
                </a:solidFill>
                <a:latin typeface="Jivetalk" panose="02000600000000000000" pitchFamily="2" charset="0"/>
              </a:rPr>
              <a:t>God </a:t>
            </a:r>
          </a:p>
          <a:p>
            <a:pPr algn="ctr"/>
            <a:r>
              <a:rPr lang="en-US" sz="4800" dirty="0" smtClean="0">
                <a:solidFill>
                  <a:prstClr val="white"/>
                </a:solidFill>
                <a:latin typeface="Jivetalk" panose="02000600000000000000" pitchFamily="2" charset="0"/>
              </a:rPr>
              <a:t>Protects Us</a:t>
            </a:r>
            <a:endParaRPr lang="en-US" sz="4800" dirty="0">
              <a:solidFill>
                <a:prstClr val="white"/>
              </a:solidFill>
              <a:latin typeface="Jivetalk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r="46667" b="225"/>
          <a:stretch/>
        </p:blipFill>
        <p:spPr>
          <a:xfrm>
            <a:off x="685800" y="1101702"/>
            <a:ext cx="3581400" cy="442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15521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1001</TotalTime>
  <Words>231</Words>
  <Application>Microsoft Office PowerPoint</Application>
  <PresentationFormat>On-screen Show (4:3)</PresentationFormat>
  <Paragraphs>100</Paragraphs>
  <Slides>30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Jivetalk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Bohemian 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 and Laura Rutan</dc:creator>
  <cp:lastModifiedBy>DaveLaura Rutan</cp:lastModifiedBy>
  <cp:revision>166</cp:revision>
  <dcterms:created xsi:type="dcterms:W3CDTF">2014-07-21T23:51:07Z</dcterms:created>
  <dcterms:modified xsi:type="dcterms:W3CDTF">2017-08-04T16:50:05Z</dcterms:modified>
</cp:coreProperties>
</file>