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1" r:id="rId3"/>
    <p:sldId id="258" r:id="rId4"/>
    <p:sldId id="262" r:id="rId5"/>
    <p:sldId id="259" r:id="rId6"/>
    <p:sldId id="320" r:id="rId7"/>
    <p:sldId id="321" r:id="rId8"/>
    <p:sldId id="267" r:id="rId9"/>
    <p:sldId id="269" r:id="rId10"/>
    <p:sldId id="270" r:id="rId11"/>
    <p:sldId id="302" r:id="rId12"/>
    <p:sldId id="272" r:id="rId13"/>
    <p:sldId id="273" r:id="rId14"/>
    <p:sldId id="274" r:id="rId15"/>
    <p:sldId id="307" r:id="rId16"/>
    <p:sldId id="275" r:id="rId17"/>
    <p:sldId id="317" r:id="rId18"/>
    <p:sldId id="316" r:id="rId19"/>
    <p:sldId id="303" r:id="rId20"/>
    <p:sldId id="276" r:id="rId21"/>
    <p:sldId id="312" r:id="rId22"/>
    <p:sldId id="315" r:id="rId23"/>
    <p:sldId id="313" r:id="rId24"/>
    <p:sldId id="314" r:id="rId25"/>
    <p:sldId id="309" r:id="rId26"/>
    <p:sldId id="310" r:id="rId27"/>
    <p:sldId id="281" r:id="rId28"/>
    <p:sldId id="30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01929"/>
    <a:srgbClr val="832B03"/>
    <a:srgbClr val="FF6600"/>
    <a:srgbClr val="2545AB"/>
    <a:srgbClr val="663300"/>
    <a:srgbClr val="A9500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203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5D1A2B-03DE-49BD-9141-7EF0FB341132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C87209F-19DD-4053-AD1E-6FFFA9998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463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009A78-1FD3-427F-AF97-6783AE216436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74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009A78-1FD3-427F-AF97-6783AE216436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919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8D02-2032-4735-9E3C-C73B5836DA05}" type="slidenum">
              <a:rPr lang="en-US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59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5E8290-DA54-4A38-A7A8-243C4C792079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58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8D35C3-CF8B-4587-9D15-5F377510400F}" type="slidenum">
              <a:rPr lang="en-US" altLang="en-US" smtClean="0">
                <a:latin typeface="Calibri" panose="020F0502020204030204" pitchFamily="34" charset="0"/>
              </a:rPr>
              <a:pPr/>
              <a:t>14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11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911D86-8935-4A05-9B5A-97E6CE0A9E05}" type="slidenum">
              <a:rPr lang="en-US" altLang="en-US" smtClean="0">
                <a:latin typeface="Calibri" panose="020F0502020204030204" pitchFamily="34" charset="0"/>
              </a:rPr>
              <a:pPr/>
              <a:t>16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88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009A78-1FD3-427F-AF97-6783AE216436}" type="slidenum">
              <a:rPr lang="en-US" altLang="en-US" smtClean="0">
                <a:latin typeface="Calibri" panose="020F0502020204030204" pitchFamily="34" charset="0"/>
              </a:rPr>
              <a:pPr/>
              <a:t>19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415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74FEE5-CDA1-45A0-B8F2-43CB4A879AD4}" type="slidenum">
              <a:rPr lang="en-US" altLang="en-US" smtClean="0">
                <a:latin typeface="Calibri" panose="020F0502020204030204" pitchFamily="34" charset="0"/>
              </a:rPr>
              <a:pPr/>
              <a:t>20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11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009A78-1FD3-427F-AF97-6783AE216436}" type="slidenum">
              <a:rPr lang="en-US" altLang="en-US" smtClean="0">
                <a:latin typeface="Calibri" panose="020F0502020204030204" pitchFamily="34" charset="0"/>
              </a:rPr>
              <a:pPr/>
              <a:t>21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3361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5139FE-D36E-4B1D-A43F-7C1AE19F6497}" type="slidenum">
              <a:rPr lang="en-US" altLang="en-US" smtClean="0">
                <a:latin typeface="Calibri" panose="020F0502020204030204" pitchFamily="34" charset="0"/>
              </a:rPr>
              <a:pPr/>
              <a:t>22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20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A6CDF5-5D99-4FAC-B7B7-231E2C096AEC}" type="slidenum">
              <a:rPr lang="en-US" altLang="en-US" smtClean="0">
                <a:latin typeface="Calibri" panose="020F0502020204030204" pitchFamily="34" charset="0"/>
              </a:rPr>
              <a:pPr/>
              <a:t>23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0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5139FE-D36E-4B1D-A43F-7C1AE19F6497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424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0976-4850-479C-80C3-5DB59992B49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943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0976-4850-479C-80C3-5DB59992B49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592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B766F6-1051-4018-B70E-1CF21E2C966B}" type="slidenum">
              <a:rPr lang="en-US" altLang="en-US" smtClean="0">
                <a:latin typeface="Calibri" panose="020F0502020204030204" pitchFamily="34" charset="0"/>
              </a:rPr>
              <a:pPr/>
              <a:t>27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81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009A78-1FD3-427F-AF97-6783AE216436}" type="slidenum">
              <a:rPr lang="en-US" altLang="en-US" smtClean="0">
                <a:latin typeface="Calibri" panose="020F0502020204030204" pitchFamily="34" charset="0"/>
              </a:rPr>
              <a:pPr/>
              <a:t>28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832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A6CDF5-5D99-4FAC-B7B7-231E2C096AEC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6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403AB2-6431-4BDC-B3E8-FFE786D5E4CD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712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A6CDF5-5D99-4FAC-B7B7-231E2C096AEC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8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066C6B-9A7B-44AC-A730-E2DCE0D2341B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15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066C6B-9A7B-44AC-A730-E2DCE0D2341B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423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7F022D-DEC2-4C9A-ACEC-B41724B80DDD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25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AD4DA9-6D32-41B2-9CCC-94A717050B54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0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31EB5-CC41-4AA3-A050-B0C616CC36D1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7EC2-AC93-4FC3-9BF9-A889BBC116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123506"/>
      </p:ext>
    </p:extLst>
  </p:cSld>
  <p:clrMapOvr>
    <a:masterClrMapping/>
  </p:clrMapOvr>
  <p:transition spd="med" advClick="0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7E8D-A643-4DC6-BD2A-432C094FE09B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D0CD-67B0-4593-8B56-7BABBED30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472046"/>
      </p:ext>
    </p:extLst>
  </p:cSld>
  <p:clrMapOvr>
    <a:masterClrMapping/>
  </p:clrMapOvr>
  <p:transition spd="med"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E272C-A12A-40EE-BD17-779FFADE1DE7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CBD47-A4A3-4B06-A806-C60ACC973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954587"/>
      </p:ext>
    </p:extLst>
  </p:cSld>
  <p:clrMapOvr>
    <a:masterClrMapping/>
  </p:clrMapOvr>
  <p:transition spd="med"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CA7C-25C6-49EE-A896-F9E4341CA797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F96E6-F30E-4ECF-848D-DC0D04C65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131871"/>
      </p:ext>
    </p:extLst>
  </p:cSld>
  <p:clrMapOvr>
    <a:masterClrMapping/>
  </p:clrMapOvr>
  <p:transition spd="med"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0802-DD60-487B-A32B-50558E8DDC88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12A3E-6E45-4FDE-B341-6D8AE42CF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275268"/>
      </p:ext>
    </p:extLst>
  </p:cSld>
  <p:clrMapOvr>
    <a:masterClrMapping/>
  </p:clrMapOvr>
  <p:transition spd="med"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EC6C0-605D-467A-8702-BEBD15390895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4AA-73D2-4980-AB5A-179D6EDB7A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6918"/>
      </p:ext>
    </p:extLst>
  </p:cSld>
  <p:clrMapOvr>
    <a:masterClrMapping/>
  </p:clrMapOvr>
  <p:transition spd="med" advClick="0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3FA9-78EA-4D3D-845A-3214387ECDFC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BABF4-A1A2-4409-A511-090722831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863608"/>
      </p:ext>
    </p:extLst>
  </p:cSld>
  <p:clrMapOvr>
    <a:masterClrMapping/>
  </p:clrMapOvr>
  <p:transition spd="med"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2044-4A2C-4944-B8EF-2CECDE9CB912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1F00-3FBC-4EB3-B734-6570DB0A7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103057"/>
      </p:ext>
    </p:extLst>
  </p:cSld>
  <p:clrMapOvr>
    <a:masterClrMapping/>
  </p:clrMapOvr>
  <p:transition spd="med"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F3EC-2CEA-470F-B57F-C1E8D8544D94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FF58-8B8C-4D3C-BF03-E3483E020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404955"/>
      </p:ext>
    </p:extLst>
  </p:cSld>
  <p:clrMapOvr>
    <a:masterClrMapping/>
  </p:clrMapOvr>
  <p:transition spd="med"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B43E-A595-4E52-BAE1-733D99CA198A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F2488-124A-4240-857A-2E4A8446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931051"/>
      </p:ext>
    </p:extLst>
  </p:cSld>
  <p:clrMapOvr>
    <a:masterClrMapping/>
  </p:clrMapOvr>
  <p:transition spd="med"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0D7B-415E-43BE-9FD7-2584FF9AE76D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24914-DBE0-465F-9D23-4BA2F0D22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454563"/>
      </p:ext>
    </p:extLst>
  </p:cSld>
  <p:clrMapOvr>
    <a:masterClrMapping/>
  </p:clrMapOvr>
  <p:transition spd="med"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3E94D5-5225-4FF9-A853-A8D5DDE82835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DAB5A2-E167-4492-84E4-F617CBA82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3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051" y="429828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Welcome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to the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Jivetalk" panose="02000600000000000000" pitchFamily="2" charset="0"/>
              </a:rPr>
              <a:t>Old West</a:t>
            </a:r>
            <a:endParaRPr lang="en-US" sz="66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icture 2"/>
          <p:cNvSpPr>
            <a:spLocks noChangeAspect="1" noChangeArrowheads="1"/>
          </p:cNvSpPr>
          <p:nvPr/>
        </p:nvSpPr>
        <p:spPr bwMode="auto">
          <a:xfrm rot="5400000">
            <a:off x="1846263" y="592137"/>
            <a:ext cx="5486400" cy="567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58219" y="457200"/>
            <a:ext cx="2062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Jivetalk" panose="02000600000000000000" pitchFamily="2" charset="0"/>
              </a:rPr>
              <a:t>Stations</a:t>
            </a:r>
            <a:endParaRPr lang="en-US" sz="36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051" y="429828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Jivetalk" panose="02000600000000000000" pitchFamily="2" charset="0"/>
              </a:rPr>
              <a:t>the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Jivetalk" panose="02000600000000000000" pitchFamily="2" charset="0"/>
              </a:rPr>
              <a:t>Old West</a:t>
            </a:r>
            <a:endParaRPr lang="en-US" sz="66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30942"/>
      </p:ext>
    </p:extLst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2B0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6999" y="381000"/>
            <a:ext cx="37753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Jivetalk" panose="02000600000000000000" pitchFamily="2" charset="0"/>
              </a:rPr>
              <a:t>Promised Land </a:t>
            </a:r>
          </a:p>
          <a:p>
            <a:pPr algn="ctr"/>
            <a:r>
              <a:rPr lang="en-US" sz="4000" dirty="0" smtClean="0">
                <a:latin typeface="Jivetalk" panose="02000600000000000000" pitchFamily="2" charset="0"/>
              </a:rPr>
              <a:t>Skit</a:t>
            </a:r>
            <a:endParaRPr lang="en-US" sz="4000" dirty="0">
              <a:latin typeface="Jivetalk" panose="020006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721" y="2057400"/>
            <a:ext cx="6297950" cy="4191000"/>
          </a:xfrm>
          <a:prstGeom prst="rect">
            <a:avLst/>
          </a:prstGeo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9924" y="457200"/>
            <a:ext cx="275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ivetalk" panose="02000600000000000000" pitchFamily="2" charset="0"/>
              </a:rPr>
              <a:t>Insert Song</a:t>
            </a:r>
            <a:endParaRPr lang="en-US" sz="3600" dirty="0">
              <a:latin typeface="Jivetalk" panose="02000600000000000000" pitchFamily="2" charset="0"/>
            </a:endParaRPr>
          </a:p>
        </p:txBody>
      </p:sp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969995"/>
      </p:ext>
    </p:extLst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855" y="228600"/>
            <a:ext cx="20281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Jivetalk" panose="02000600000000000000" pitchFamily="2" charset="0"/>
              </a:rPr>
              <a:t>Our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Jivetalk" panose="02000600000000000000" pitchFamily="2" charset="0"/>
              </a:rPr>
              <a:t>Mission</a:t>
            </a:r>
            <a:endParaRPr lang="en-US" sz="40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143000"/>
            <a:ext cx="31117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Jivetalk" panose="02000600000000000000" pitchFamily="2" charset="0"/>
              </a:rPr>
              <a:t>Our </a:t>
            </a:r>
          </a:p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Jivetalk" panose="02000600000000000000" pitchFamily="2" charset="0"/>
              </a:rPr>
              <a:t>Offering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Jivetalk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947599"/>
      </p:ext>
    </p:extLst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9924" y="457200"/>
            <a:ext cx="275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ivetalk" panose="02000600000000000000" pitchFamily="2" charset="0"/>
              </a:rPr>
              <a:t>Insert Song</a:t>
            </a:r>
            <a:endParaRPr lang="en-US" sz="3600" dirty="0">
              <a:latin typeface="Jivetalk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22065"/>
      </p:ext>
    </p:extLst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051" y="429828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Jivetalk" panose="02000600000000000000" pitchFamily="2" charset="0"/>
              </a:rPr>
              <a:t>the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Jivetalk" panose="02000600000000000000" pitchFamily="2" charset="0"/>
              </a:rPr>
              <a:t>Old West</a:t>
            </a:r>
            <a:endParaRPr lang="en-US" sz="66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729433"/>
      </p:ext>
    </p:extLst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83270"/>
      </p:ext>
    </p:extLst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051" y="429828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Welcome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to the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Jivetalk" panose="02000600000000000000" pitchFamily="2" charset="0"/>
              </a:rPr>
              <a:t>Old West</a:t>
            </a:r>
            <a:endParaRPr lang="en-US" sz="66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50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89924" y="457200"/>
            <a:ext cx="275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ivetalk" panose="02000600000000000000" pitchFamily="2" charset="0"/>
              </a:rPr>
              <a:t>Insert Song</a:t>
            </a:r>
            <a:endParaRPr lang="en-US" sz="3600" dirty="0">
              <a:latin typeface="Jivetalk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55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Jivetalk" panose="02000600000000000000" pitchFamily="2" charset="0"/>
              </a:rPr>
              <a:t>Shadrach, Meshach,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Jivetalk" panose="02000600000000000000" pitchFamily="2" charset="0"/>
              </a:rPr>
              <a:t>And Abednego</a:t>
            </a:r>
            <a:endParaRPr lang="en-US" sz="44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59" y="2057400"/>
            <a:ext cx="734785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83011"/>
      </p:ext>
    </p:extLst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4314" y="1371600"/>
            <a:ext cx="511550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Jivetalk" panose="02000600000000000000" pitchFamily="2" charset="0"/>
              </a:rPr>
              <a:t>Egg Drop</a:t>
            </a:r>
          </a:p>
          <a:p>
            <a:pPr algn="ctr"/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Jivetalk" panose="02000600000000000000" pitchFamily="2" charset="0"/>
              </a:rPr>
              <a:t>Experiment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Jivetalk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24465"/>
      </p:ext>
    </p:extLst>
  </p:cSld>
  <p:clrMapOvr>
    <a:masterClrMapping/>
  </p:clrMapOvr>
  <p:transition spd="med" advClick="0" advTm="3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Sky-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457200"/>
            <a:ext cx="59436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1447800"/>
            <a:ext cx="510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Our Father who art in heaven,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Hallowed be thy name.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Thy kingdom come,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Thy will be done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on earth, as it is in heaven.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Give us this day our daily bread.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And forgive us our trespasses,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as we forgive those who trespass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against us.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30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Sky-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457200"/>
            <a:ext cx="59436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17526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And lead us not into temptation,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but deliver us from evil: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For </a:t>
            </a:r>
            <a:r>
              <a:rPr lang="en-US" sz="2400" b="1" dirty="0" err="1" smtClean="0">
                <a:solidFill>
                  <a:schemeClr val="bg1"/>
                </a:solidFill>
              </a:rPr>
              <a:t>thine</a:t>
            </a:r>
            <a:r>
              <a:rPr lang="en-US" sz="2400" b="1" dirty="0" smtClean="0">
                <a:solidFill>
                  <a:schemeClr val="bg1"/>
                </a:solidFill>
              </a:rPr>
              <a:t> is the kingdom, and the power, and the glory, for ever and ever.  Amen.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38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icture 2"/>
          <p:cNvSpPr>
            <a:spLocks noChangeAspect="1" noChangeArrowheads="1"/>
          </p:cNvSpPr>
          <p:nvPr/>
        </p:nvSpPr>
        <p:spPr bwMode="auto">
          <a:xfrm rot="5400000">
            <a:off x="2555875" y="720725"/>
            <a:ext cx="44894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9924" y="457200"/>
            <a:ext cx="275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ivetalk" panose="02000600000000000000" pitchFamily="2" charset="0"/>
              </a:rPr>
              <a:t>Insert Song</a:t>
            </a:r>
            <a:endParaRPr lang="en-US" sz="3600" dirty="0">
              <a:latin typeface="Jivetalk" panose="02000600000000000000" pitchFamily="2" charset="0"/>
            </a:endParaRPr>
          </a:p>
        </p:txBody>
      </p:sp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051" y="429828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Welcome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to the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Jivetalk" panose="02000600000000000000" pitchFamily="2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Jivetalk" panose="02000600000000000000" pitchFamily="2" charset="0"/>
              </a:rPr>
              <a:t>Old West</a:t>
            </a:r>
            <a:endParaRPr lang="en-US" sz="66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595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9924" y="457200"/>
            <a:ext cx="275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ivetalk" panose="02000600000000000000" pitchFamily="2" charset="0"/>
              </a:rPr>
              <a:t>Insert Song</a:t>
            </a:r>
            <a:endParaRPr lang="en-US" sz="3600" dirty="0">
              <a:latin typeface="Jivetalk" panose="02000600000000000000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4572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Jivetalk" panose="02000600000000000000" pitchFamily="2" charset="0"/>
              </a:rPr>
              <a:t>God leads the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Jivetalk" panose="02000600000000000000" pitchFamily="2" charset="0"/>
              </a:rPr>
              <a:t>Israelites out of </a:t>
            </a:r>
            <a:r>
              <a:rPr lang="en-US" sz="4400" dirty="0" err="1" smtClean="0">
                <a:solidFill>
                  <a:schemeClr val="bg1"/>
                </a:solidFill>
                <a:latin typeface="Jivetalk" panose="02000600000000000000" pitchFamily="2" charset="0"/>
              </a:rPr>
              <a:t>Eygpt</a:t>
            </a:r>
            <a:endParaRPr lang="en-US" sz="44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086631"/>
            <a:ext cx="5638800" cy="4223657"/>
          </a:xfrm>
          <a:prstGeom prst="rect">
            <a:avLst/>
          </a:prstGeo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206" y="838200"/>
            <a:ext cx="3879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Jivetalk" panose="02000600000000000000" pitchFamily="2" charset="0"/>
              </a:rPr>
              <a:t>Opening Prayer</a:t>
            </a:r>
            <a:endParaRPr lang="en-US" sz="4000" dirty="0">
              <a:latin typeface="Jivetalk" panose="02000600000000000000" pitchFamily="2" charset="0"/>
            </a:endParaRPr>
          </a:p>
        </p:txBody>
      </p:sp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Jivetalk" panose="02000600000000000000" pitchFamily="2" charset="0"/>
              </a:rPr>
              <a:t>Shadrach, Meshach,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Jivetalk" panose="02000600000000000000" pitchFamily="2" charset="0"/>
              </a:rPr>
              <a:t>And Abednego</a:t>
            </a:r>
            <a:endParaRPr lang="en-US" sz="4400" dirty="0">
              <a:solidFill>
                <a:schemeClr val="bg1"/>
              </a:solidFill>
              <a:latin typeface="Jivetalk" panose="020006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59" y="2057400"/>
            <a:ext cx="734785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04907"/>
      </p:ext>
    </p:extLst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33400"/>
            <a:ext cx="4114800" cy="55741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8200" y="7620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Jivetalk" panose="02000600000000000000" pitchFamily="2" charset="0"/>
              </a:rPr>
              <a:t>Oscar 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Jivetalk" panose="02000600000000000000" pitchFamily="2" charset="0"/>
              </a:rPr>
              <a:t>the Western Screech Owl </a:t>
            </a:r>
          </a:p>
          <a:p>
            <a:pPr algn="ctr"/>
            <a:endParaRPr lang="en-US" sz="3200" dirty="0" smtClean="0">
              <a:solidFill>
                <a:prstClr val="black"/>
              </a:solidFill>
              <a:latin typeface="Jivetalk" panose="02000600000000000000" pitchFamily="2" charset="0"/>
            </a:endParaRPr>
          </a:p>
          <a:p>
            <a:pPr algn="ctr"/>
            <a:r>
              <a:rPr lang="en-US" sz="3200" dirty="0" smtClean="0">
                <a:solidFill>
                  <a:prstClr val="white"/>
                </a:solidFill>
                <a:latin typeface="Jivetalk" panose="02000600000000000000" pitchFamily="2" charset="0"/>
              </a:rPr>
              <a:t>Helps us remember that</a:t>
            </a:r>
            <a:endParaRPr lang="en-US" sz="3200" dirty="0">
              <a:solidFill>
                <a:prstClr val="white"/>
              </a:solidFill>
              <a:latin typeface="Jivetalk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114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prstClr val="white"/>
                </a:solidFill>
                <a:latin typeface="Jivetalk" panose="02000600000000000000" pitchFamily="2" charset="0"/>
              </a:rPr>
              <a:t>God </a:t>
            </a:r>
          </a:p>
          <a:p>
            <a:pPr algn="ctr"/>
            <a:r>
              <a:rPr lang="en-US" sz="4800" dirty="0" smtClean="0">
                <a:solidFill>
                  <a:prstClr val="white"/>
                </a:solidFill>
                <a:latin typeface="Jivetalk" panose="02000600000000000000" pitchFamily="2" charset="0"/>
              </a:rPr>
              <a:t>Guides Us</a:t>
            </a:r>
            <a:endParaRPr lang="en-US" sz="4800" dirty="0">
              <a:solidFill>
                <a:prstClr val="white"/>
              </a:solidFill>
              <a:latin typeface="Jivetalk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34611"/>
      </p:ext>
    </p:extLst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762000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Jivetalk" panose="02000600000000000000" pitchFamily="2" charset="0"/>
              </a:rPr>
              <a:t>Molly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Jivetalk" panose="02000600000000000000" pitchFamily="2" charset="0"/>
              </a:rPr>
              <a:t>The Sheepdog</a:t>
            </a:r>
          </a:p>
          <a:p>
            <a:pPr algn="ctr"/>
            <a:endParaRPr lang="en-US" sz="3200" dirty="0" smtClean="0">
              <a:solidFill>
                <a:schemeClr val="bg1"/>
              </a:solidFill>
              <a:latin typeface="Jivetalk" panose="02000600000000000000" pitchFamily="2" charset="0"/>
            </a:endParaRPr>
          </a:p>
          <a:p>
            <a:pPr algn="ctr"/>
            <a:r>
              <a:rPr lang="en-US" sz="3200" dirty="0" smtClean="0">
                <a:latin typeface="Jivetalk" panose="02000600000000000000" pitchFamily="2" charset="0"/>
              </a:rPr>
              <a:t>Helps us remember that</a:t>
            </a:r>
            <a:endParaRPr lang="en-US" sz="3200" dirty="0">
              <a:latin typeface="Jivetalk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799259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Jivetalk" panose="02000600000000000000" pitchFamily="2" charset="0"/>
              </a:rPr>
              <a:t>God </a:t>
            </a:r>
          </a:p>
          <a:p>
            <a:pPr algn="ctr"/>
            <a:r>
              <a:rPr lang="en-US" sz="4800" dirty="0" smtClean="0">
                <a:latin typeface="Jivetalk" panose="02000600000000000000" pitchFamily="2" charset="0"/>
              </a:rPr>
              <a:t>Protects Us</a:t>
            </a:r>
            <a:endParaRPr lang="en-US" sz="4800" dirty="0">
              <a:latin typeface="Jivetalk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6" r="46667" b="225"/>
          <a:stretch/>
        </p:blipFill>
        <p:spPr>
          <a:xfrm>
            <a:off x="685800" y="1101702"/>
            <a:ext cx="3581400" cy="4429685"/>
          </a:xfrm>
          <a:prstGeom prst="rect">
            <a:avLst/>
          </a:prstGeom>
        </p:spPr>
      </p:pic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9924" y="457200"/>
            <a:ext cx="275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ivetalk" panose="02000600000000000000" pitchFamily="2" charset="0"/>
              </a:rPr>
              <a:t>Insert Song</a:t>
            </a:r>
            <a:endParaRPr lang="en-US" sz="3600" dirty="0">
              <a:latin typeface="Jivetalk" panose="02000600000000000000" pitchFamily="2" charset="0"/>
            </a:endParaRPr>
          </a:p>
        </p:txBody>
      </p:sp>
    </p:spTree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206</Words>
  <Application>Microsoft Office PowerPoint</Application>
  <PresentationFormat>On-screen Show (4:3)</PresentationFormat>
  <Paragraphs>83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Jivetalk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Bohemian 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and Laura Rutan</dc:creator>
  <cp:lastModifiedBy>DaveLaura Rutan</cp:lastModifiedBy>
  <cp:revision>165</cp:revision>
  <dcterms:created xsi:type="dcterms:W3CDTF">2014-07-21T23:51:07Z</dcterms:created>
  <dcterms:modified xsi:type="dcterms:W3CDTF">2017-08-04T16:46:57Z</dcterms:modified>
</cp:coreProperties>
</file>