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311" r:id="rId3"/>
    <p:sldId id="258" r:id="rId4"/>
    <p:sldId id="259" r:id="rId5"/>
    <p:sldId id="262" r:id="rId6"/>
    <p:sldId id="267" r:id="rId7"/>
    <p:sldId id="269" r:id="rId8"/>
    <p:sldId id="270" r:id="rId9"/>
    <p:sldId id="302" r:id="rId10"/>
    <p:sldId id="272" r:id="rId11"/>
    <p:sldId id="273" r:id="rId12"/>
    <p:sldId id="274" r:id="rId13"/>
    <p:sldId id="307" r:id="rId14"/>
    <p:sldId id="275" r:id="rId15"/>
    <p:sldId id="314" r:id="rId16"/>
    <p:sldId id="303" r:id="rId17"/>
    <p:sldId id="276" r:id="rId18"/>
    <p:sldId id="312" r:id="rId19"/>
    <p:sldId id="313" r:id="rId20"/>
    <p:sldId id="306" r:id="rId21"/>
    <p:sldId id="279" r:id="rId22"/>
    <p:sldId id="280" r:id="rId23"/>
    <p:sldId id="300" r:id="rId24"/>
    <p:sldId id="309" r:id="rId25"/>
    <p:sldId id="310" r:id="rId26"/>
    <p:sldId id="281" r:id="rId27"/>
    <p:sldId id="305" r:id="rId2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201929"/>
    <a:srgbClr val="832B03"/>
    <a:srgbClr val="FF6600"/>
    <a:srgbClr val="2545AB"/>
    <a:srgbClr val="663300"/>
    <a:srgbClr val="A95007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1203" autoAdjust="0"/>
  </p:normalViewPr>
  <p:slideViewPr>
    <p:cSldViewPr>
      <p:cViewPr varScale="1">
        <p:scale>
          <a:sx n="68" d="100"/>
          <a:sy n="68" d="100"/>
        </p:scale>
        <p:origin x="144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5140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15D1A2B-03DE-49BD-9141-7EF0FB341132}" type="datetimeFigureOut">
              <a:rPr lang="en-US"/>
              <a:pPr>
                <a:defRPr/>
              </a:pPr>
              <a:t>8/3/2017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2C87209F-19DD-4053-AD1E-6FFFA99987D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44631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F009A78-1FD3-427F-AF97-6783AE216436}" type="slidenum">
              <a:rPr lang="en-US" altLang="en-US" smtClean="0">
                <a:latin typeface="Calibri" panose="020F0502020204030204" pitchFamily="34" charset="0"/>
              </a:rPr>
              <a:pPr/>
              <a:t>1</a:t>
            </a:fld>
            <a:endParaRPr lang="en-US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33745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85E8290-DA54-4A38-A7A8-243C4C792079}" type="slidenum">
              <a:rPr lang="en-US" altLang="en-US" smtClean="0">
                <a:latin typeface="Calibri" panose="020F0502020204030204" pitchFamily="34" charset="0"/>
              </a:rPr>
              <a:pPr/>
              <a:t>11</a:t>
            </a:fld>
            <a:endParaRPr lang="en-US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57581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48D35C3-CF8B-4587-9D15-5F377510400F}" type="slidenum">
              <a:rPr lang="en-US" altLang="en-US" smtClean="0">
                <a:latin typeface="Calibri" panose="020F0502020204030204" pitchFamily="34" charset="0"/>
              </a:rPr>
              <a:pPr/>
              <a:t>12</a:t>
            </a:fld>
            <a:endParaRPr lang="en-US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96114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1911D86-8935-4A05-9B5A-97E6CE0A9E05}" type="slidenum">
              <a:rPr lang="en-US" altLang="en-US" smtClean="0">
                <a:latin typeface="Calibri" panose="020F0502020204030204" pitchFamily="34" charset="0"/>
              </a:rPr>
              <a:pPr/>
              <a:t>14</a:t>
            </a:fld>
            <a:endParaRPr lang="en-US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28880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F009A78-1FD3-427F-AF97-6783AE216436}" type="slidenum">
              <a:rPr lang="en-US" altLang="en-US" smtClean="0">
                <a:latin typeface="Calibri" panose="020F0502020204030204" pitchFamily="34" charset="0"/>
              </a:rPr>
              <a:pPr/>
              <a:t>16</a:t>
            </a:fld>
            <a:endParaRPr lang="en-US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04151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374FEE5-CDA1-45A0-B8F2-43CB4A879AD4}" type="slidenum">
              <a:rPr lang="en-US" altLang="en-US" smtClean="0">
                <a:latin typeface="Calibri" panose="020F0502020204030204" pitchFamily="34" charset="0"/>
              </a:rPr>
              <a:pPr/>
              <a:t>17</a:t>
            </a:fld>
            <a:endParaRPr lang="en-US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80118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F009A78-1FD3-427F-AF97-6783AE216436}" type="slidenum">
              <a:rPr lang="en-US" altLang="en-US" smtClean="0">
                <a:latin typeface="Calibri" panose="020F0502020204030204" pitchFamily="34" charset="0"/>
              </a:rPr>
              <a:pPr/>
              <a:t>18</a:t>
            </a:fld>
            <a:endParaRPr lang="en-US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03361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A5139FE-D36E-4B1D-A43F-7C1AE19F6497}" type="slidenum">
              <a:rPr lang="en-US" altLang="en-US" smtClean="0">
                <a:latin typeface="Calibri" panose="020F0502020204030204" pitchFamily="34" charset="0"/>
              </a:rPr>
              <a:pPr/>
              <a:t>19</a:t>
            </a:fld>
            <a:endParaRPr lang="en-US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24992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5A6CDF5-5D99-4FAC-B7B7-231E2C096AEC}" type="slidenum">
              <a:rPr lang="en-US" altLang="en-US" smtClean="0">
                <a:latin typeface="Calibri" panose="020F0502020204030204" pitchFamily="34" charset="0"/>
              </a:rPr>
              <a:pPr/>
              <a:t>20</a:t>
            </a:fld>
            <a:endParaRPr lang="en-US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526483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A1E0172-AA46-403F-A675-A5655B211B39}" type="slidenum">
              <a:rPr lang="en-US" altLang="en-US" smtClean="0">
                <a:latin typeface="Calibri" panose="020F0502020204030204" pitchFamily="34" charset="0"/>
              </a:rPr>
              <a:pPr/>
              <a:t>21</a:t>
            </a:fld>
            <a:endParaRPr lang="en-US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89936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71B470B-00D5-4B8B-8165-35501BBB9EEB}" type="slidenum">
              <a:rPr lang="en-US" altLang="en-US" smtClean="0">
                <a:latin typeface="Calibri" panose="020F0502020204030204" pitchFamily="34" charset="0"/>
              </a:rPr>
              <a:pPr/>
              <a:t>22</a:t>
            </a:fld>
            <a:endParaRPr lang="en-US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60553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A5139FE-D36E-4B1D-A43F-7C1AE19F6497}" type="slidenum">
              <a:rPr lang="en-US" altLang="en-US" smtClean="0">
                <a:latin typeface="Calibri" panose="020F0502020204030204" pitchFamily="34" charset="0"/>
              </a:rPr>
              <a:pPr/>
              <a:t>3</a:t>
            </a:fld>
            <a:endParaRPr lang="en-US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674248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71B470B-00D5-4B8B-8165-35501BBB9EEB}" type="slidenum">
              <a:rPr lang="en-US" altLang="en-US" smtClean="0">
                <a:latin typeface="Calibri" panose="020F0502020204030204" pitchFamily="34" charset="0"/>
              </a:rPr>
              <a:pPr/>
              <a:t>23</a:t>
            </a:fld>
            <a:endParaRPr lang="en-US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526459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7D0976-4850-479C-80C3-5DB59992B49B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89437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7D0976-4850-479C-80C3-5DB59992B49B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15923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9B766F6-1051-4018-B70E-1CF21E2C966B}" type="slidenum">
              <a:rPr lang="en-US" altLang="en-US" smtClean="0">
                <a:latin typeface="Calibri" panose="020F0502020204030204" pitchFamily="34" charset="0"/>
              </a:rPr>
              <a:pPr/>
              <a:t>26</a:t>
            </a:fld>
            <a:endParaRPr lang="en-US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508141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F009A78-1FD3-427F-AF97-6783AE216436}" type="slidenum">
              <a:rPr lang="en-US" altLang="en-US" smtClean="0">
                <a:latin typeface="Calibri" panose="020F0502020204030204" pitchFamily="34" charset="0"/>
              </a:rPr>
              <a:pPr/>
              <a:t>27</a:t>
            </a:fld>
            <a:endParaRPr lang="en-US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08328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4403AB2-6431-4BDC-B3E8-FFE786D5E4CD}" type="slidenum">
              <a:rPr lang="en-US" altLang="en-US" smtClean="0">
                <a:latin typeface="Calibri" panose="020F0502020204030204" pitchFamily="34" charset="0"/>
              </a:rPr>
              <a:pPr/>
              <a:t>4</a:t>
            </a:fld>
            <a:endParaRPr lang="en-US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77120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5A6CDF5-5D99-4FAC-B7B7-231E2C096AEC}" type="slidenum">
              <a:rPr lang="en-US" altLang="en-US" smtClean="0">
                <a:latin typeface="Calibri" panose="020F0502020204030204" pitchFamily="34" charset="0"/>
              </a:rPr>
              <a:pPr/>
              <a:t>5</a:t>
            </a:fld>
            <a:endParaRPr lang="en-US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54652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2066C6B-9A7B-44AC-A730-E2DCE0D2341B}" type="slidenum">
              <a:rPr lang="en-US" altLang="en-US" smtClean="0">
                <a:latin typeface="Calibri" panose="020F0502020204030204" pitchFamily="34" charset="0"/>
              </a:rPr>
              <a:pPr/>
              <a:t>6</a:t>
            </a:fld>
            <a:endParaRPr lang="en-US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64239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17F022D-DEC2-4C9A-ACEC-B41724B80DDD}" type="slidenum">
              <a:rPr lang="en-US" altLang="en-US" smtClean="0">
                <a:latin typeface="Calibri" panose="020F0502020204030204" pitchFamily="34" charset="0"/>
              </a:rPr>
              <a:pPr/>
              <a:t>7</a:t>
            </a:fld>
            <a:endParaRPr lang="en-US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75252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4AD4DA9-6D32-41B2-9CCC-94A717050B54}" type="slidenum">
              <a:rPr lang="en-US" altLang="en-US" smtClean="0">
                <a:latin typeface="Calibri" panose="020F0502020204030204" pitchFamily="34" charset="0"/>
              </a:rPr>
              <a:pPr/>
              <a:t>8</a:t>
            </a:fld>
            <a:endParaRPr lang="en-US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12025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F009A78-1FD3-427F-AF97-6783AE216436}" type="slidenum">
              <a:rPr lang="en-US" altLang="en-US" smtClean="0">
                <a:latin typeface="Calibri" panose="020F0502020204030204" pitchFamily="34" charset="0"/>
              </a:rPr>
              <a:pPr/>
              <a:t>9</a:t>
            </a:fld>
            <a:endParaRPr lang="en-US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19194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87D8D02-2032-4735-9E3C-C73B5836DA05}" type="slidenum">
              <a:rPr lang="en-US" altLang="en-US" smtClean="0">
                <a:latin typeface="Calibri" panose="020F0502020204030204" pitchFamily="34" charset="0"/>
              </a:rPr>
              <a:pPr/>
              <a:t>10</a:t>
            </a:fld>
            <a:endParaRPr lang="en-US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96591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D31EB5-CC41-4AA3-A050-B0C616CC36D1}" type="datetimeFigureOut">
              <a:rPr lang="en-US"/>
              <a:pPr>
                <a:defRPr/>
              </a:pPr>
              <a:t>8/3/2017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447EC2-AC93-4FC3-9BF9-A889BBC1165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1123506"/>
      </p:ext>
    </p:extLst>
  </p:cSld>
  <p:clrMapOvr>
    <a:masterClrMapping/>
  </p:clrMapOvr>
  <p:transition spd="med" advClick="0" advTm="300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CB7E8D-A643-4DC6-BD2A-432C094FE09B}" type="datetimeFigureOut">
              <a:rPr lang="en-US"/>
              <a:pPr>
                <a:defRPr/>
              </a:pPr>
              <a:t>8/3/2017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42D0CD-67B0-4593-8B56-7BABBED30F9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5472046"/>
      </p:ext>
    </p:extLst>
  </p:cSld>
  <p:clrMapOvr>
    <a:masterClrMapping/>
  </p:clrMapOvr>
  <p:transition spd="med" advClick="0" advTm="300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DE272C-A12A-40EE-BD17-779FFADE1DE7}" type="datetimeFigureOut">
              <a:rPr lang="en-US"/>
              <a:pPr>
                <a:defRPr/>
              </a:pPr>
              <a:t>8/3/2017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5CBD47-A4A3-4B06-A806-C60ACC973A5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9954587"/>
      </p:ext>
    </p:extLst>
  </p:cSld>
  <p:clrMapOvr>
    <a:masterClrMapping/>
  </p:clrMapOvr>
  <p:transition spd="med" advClick="0" advTm="3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E4CA7C-25C6-49EE-A896-F9E4341CA797}" type="datetimeFigureOut">
              <a:rPr lang="en-US"/>
              <a:pPr>
                <a:defRPr/>
              </a:pPr>
              <a:t>8/3/2017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2F96E6-F30E-4ECF-848D-DC0D04C65D9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2131871"/>
      </p:ext>
    </p:extLst>
  </p:cSld>
  <p:clrMapOvr>
    <a:masterClrMapping/>
  </p:clrMapOvr>
  <p:transition spd="med" advClick="0" advTm="300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240802-DD60-487B-A32B-50558E8DDC88}" type="datetimeFigureOut">
              <a:rPr lang="en-US"/>
              <a:pPr>
                <a:defRPr/>
              </a:pPr>
              <a:t>8/3/2017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D12A3E-6E45-4FDE-B341-6D8AE42CF0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5275268"/>
      </p:ext>
    </p:extLst>
  </p:cSld>
  <p:clrMapOvr>
    <a:masterClrMapping/>
  </p:clrMapOvr>
  <p:transition spd="med" advClick="0" advTm="300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AEC6C0-605D-467A-8702-BEBD15390895}" type="datetimeFigureOut">
              <a:rPr lang="en-US"/>
              <a:pPr>
                <a:defRPr/>
              </a:pPr>
              <a:t>8/3/2017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D784AA-73D2-4980-AB5A-179D6EDB7AB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66918"/>
      </p:ext>
    </p:extLst>
  </p:cSld>
  <p:clrMapOvr>
    <a:masterClrMapping/>
  </p:clrMapOvr>
  <p:transition spd="med" advClick="0" advTm="3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BF3FA9-78EA-4D3D-845A-3214387ECDFC}" type="datetimeFigureOut">
              <a:rPr lang="en-US"/>
              <a:pPr>
                <a:defRPr/>
              </a:pPr>
              <a:t>8/3/2017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0BABF4-A1A2-4409-A511-09072283116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5863608"/>
      </p:ext>
    </p:extLst>
  </p:cSld>
  <p:clrMapOvr>
    <a:masterClrMapping/>
  </p:clrMapOvr>
  <p:transition spd="med" advClick="0" advTm="300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8D2044-4A2C-4944-B8EF-2CECDE9CB912}" type="datetimeFigureOut">
              <a:rPr lang="en-US"/>
              <a:pPr>
                <a:defRPr/>
              </a:pPr>
              <a:t>8/3/2017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CB1F00-3FBC-4EB3-B734-6570DB0A7AA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4103057"/>
      </p:ext>
    </p:extLst>
  </p:cSld>
  <p:clrMapOvr>
    <a:masterClrMapping/>
  </p:clrMapOvr>
  <p:transition spd="med" advClick="0" advTm="300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17F3EC-2CEA-470F-B57F-C1E8D8544D94}" type="datetimeFigureOut">
              <a:rPr lang="en-US"/>
              <a:pPr>
                <a:defRPr/>
              </a:pPr>
              <a:t>8/3/2017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76FF58-8B8C-4D3C-BF03-E3483E020C9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7404955"/>
      </p:ext>
    </p:extLst>
  </p:cSld>
  <p:clrMapOvr>
    <a:masterClrMapping/>
  </p:clrMapOvr>
  <p:transition spd="med" advClick="0" advTm="300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A2B43E-A595-4E52-BAE1-733D99CA198A}" type="datetimeFigureOut">
              <a:rPr lang="en-US"/>
              <a:pPr>
                <a:defRPr/>
              </a:pPr>
              <a:t>8/3/2017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6F2488-124A-4240-857A-2E4A8446971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7931051"/>
      </p:ext>
    </p:extLst>
  </p:cSld>
  <p:clrMapOvr>
    <a:masterClrMapping/>
  </p:clrMapOvr>
  <p:transition spd="med" advClick="0" advTm="300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B70D7B-415E-43BE-9FD7-2584FF9AE76D}" type="datetimeFigureOut">
              <a:rPr lang="en-US"/>
              <a:pPr>
                <a:defRPr/>
              </a:pPr>
              <a:t>8/3/2017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C24914-DBE0-465F-9D23-4BA2F0D22E6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9454563"/>
      </p:ext>
    </p:extLst>
  </p:cSld>
  <p:clrMapOvr>
    <a:masterClrMapping/>
  </p:clrMapOvr>
  <p:transition spd="med" advClick="0" advTm="300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93E94D5-5225-4FF9-A853-A8D5DDE82835}" type="datetimeFigureOut">
              <a:rPr lang="en-US"/>
              <a:pPr>
                <a:defRPr/>
              </a:pPr>
              <a:t>8/3/2017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FFFFFF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56DAB5A2-E167-4492-84E4-F617CBA82CB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 advClick="0" advTm="3000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jpeg"/><Relationship Id="rId2" Type="http://schemas.openxmlformats.org/officeDocument/2006/relationships/video" Target="file:///C:\Users\DaveLaura\Desktop\VBS%20Songs%202017\1%20Hour%20of%20Wild%20Western%20Music.mp4" TargetMode="External"/><Relationship Id="rId1" Type="http://schemas.microsoft.com/office/2007/relationships/media" Target="file:///C:\Users\DaveLaura\Desktop\VBS%20Songs%202017\1%20Hour%20of%20Wild%20Western%20Music.mp4" TargetMode="External"/><Relationship Id="rId6" Type="http://schemas.openxmlformats.org/officeDocument/2006/relationships/image" Target="../media/image4.jpg"/><Relationship Id="rId5" Type="http://schemas.openxmlformats.org/officeDocument/2006/relationships/image" Target="../media/image3.jpeg"/><Relationship Id="rId10" Type="http://schemas.openxmlformats.org/officeDocument/2006/relationships/image" Target="../media/image8.png"/><Relationship Id="rId4" Type="http://schemas.openxmlformats.org/officeDocument/2006/relationships/notesSlide" Target="../notesSlides/notesSlide8.xml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3051" y="429828"/>
            <a:ext cx="75438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bg1"/>
                </a:solidFill>
                <a:latin typeface="Jivetalk" panose="02000600000000000000" pitchFamily="2" charset="0"/>
              </a:rPr>
              <a:t>Welcome </a:t>
            </a:r>
          </a:p>
          <a:p>
            <a:pPr algn="ctr"/>
            <a:r>
              <a:rPr lang="en-US" sz="4800" dirty="0" smtClean="0">
                <a:solidFill>
                  <a:schemeClr val="bg1"/>
                </a:solidFill>
                <a:latin typeface="Jivetalk" panose="02000600000000000000" pitchFamily="2" charset="0"/>
              </a:rPr>
              <a:t>to the</a:t>
            </a:r>
          </a:p>
          <a:p>
            <a:pPr algn="ctr"/>
            <a:r>
              <a:rPr lang="en-US" sz="4800" dirty="0" smtClean="0">
                <a:solidFill>
                  <a:schemeClr val="bg1"/>
                </a:solidFill>
                <a:latin typeface="Jivetalk" panose="02000600000000000000" pitchFamily="2" charset="0"/>
              </a:rPr>
              <a:t> </a:t>
            </a:r>
            <a:r>
              <a:rPr lang="en-US" sz="6600" dirty="0" smtClean="0">
                <a:solidFill>
                  <a:schemeClr val="bg1"/>
                </a:solidFill>
                <a:latin typeface="Jivetalk" panose="02000600000000000000" pitchFamily="2" charset="0"/>
              </a:rPr>
              <a:t>Old West</a:t>
            </a:r>
            <a:endParaRPr lang="en-US" sz="6600" dirty="0">
              <a:solidFill>
                <a:schemeClr val="bg1"/>
              </a:solidFill>
              <a:latin typeface="Jivetalk" panose="02000600000000000000" pitchFamily="2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Tm="3000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32B0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6999" y="381000"/>
            <a:ext cx="377539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smtClean="0">
                <a:latin typeface="Jivetalk" panose="02000600000000000000" pitchFamily="2" charset="0"/>
              </a:rPr>
              <a:t>Promised Land </a:t>
            </a:r>
          </a:p>
          <a:p>
            <a:pPr algn="ctr"/>
            <a:r>
              <a:rPr lang="en-US" sz="4000" dirty="0" smtClean="0">
                <a:latin typeface="Jivetalk" panose="02000600000000000000" pitchFamily="2" charset="0"/>
              </a:rPr>
              <a:t>Skit</a:t>
            </a:r>
            <a:endParaRPr lang="en-US" sz="4000" dirty="0">
              <a:latin typeface="Jivetalk" panose="020006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5721" y="2057400"/>
            <a:ext cx="6297950" cy="4191000"/>
          </a:xfrm>
          <a:prstGeom prst="rect">
            <a:avLst/>
          </a:prstGeom>
        </p:spPr>
      </p:pic>
    </p:spTree>
  </p:cSld>
  <p:clrMapOvr>
    <a:masterClrMapping/>
  </p:clrMapOvr>
  <p:transition spd="med" advTm="3000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39688" y="533400"/>
            <a:ext cx="27574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Jivetalk" panose="02000600000000000000" pitchFamily="2" charset="0"/>
              </a:rPr>
              <a:t>Insert Song</a:t>
            </a:r>
            <a:endParaRPr lang="en-US" sz="3600" dirty="0">
              <a:latin typeface="Jivetalk" panose="02000600000000000000" pitchFamily="2" charset="0"/>
            </a:endParaRPr>
          </a:p>
        </p:txBody>
      </p:sp>
    </p:spTree>
  </p:cSld>
  <p:clrMapOvr>
    <a:masterClrMapping/>
  </p:clrMapOvr>
  <p:transition spd="med" advTm="3000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9969995"/>
      </p:ext>
    </p:extLst>
  </p:cSld>
  <p:clrMapOvr>
    <a:masterClrMapping/>
  </p:clrMapOvr>
  <p:transition spd="med" advTm="3000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7855" y="228600"/>
            <a:ext cx="202811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Jivetalk" panose="02000600000000000000" pitchFamily="2" charset="0"/>
              </a:rPr>
              <a:t>Our</a:t>
            </a:r>
          </a:p>
          <a:p>
            <a:pPr algn="ctr"/>
            <a:r>
              <a:rPr lang="en-US" sz="4000" dirty="0" smtClean="0">
                <a:solidFill>
                  <a:schemeClr val="bg1"/>
                </a:solidFill>
                <a:latin typeface="Jivetalk" panose="02000600000000000000" pitchFamily="2" charset="0"/>
              </a:rPr>
              <a:t>Mission</a:t>
            </a:r>
            <a:endParaRPr lang="en-US" sz="4000" dirty="0">
              <a:solidFill>
                <a:schemeClr val="bg1"/>
              </a:solidFill>
              <a:latin typeface="Jivetalk" panose="02000600000000000000" pitchFamily="2" charset="0"/>
            </a:endParaRPr>
          </a:p>
        </p:txBody>
      </p:sp>
    </p:spTree>
  </p:cSld>
  <p:clrMapOvr>
    <a:masterClrMapping/>
  </p:clrMapOvr>
  <p:transition spd="med" advTm="3000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0" y="1066800"/>
            <a:ext cx="4343400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Jivetalk" panose="02000600000000000000" pitchFamily="2" charset="0"/>
              </a:rPr>
              <a:t>Our</a:t>
            </a:r>
          </a:p>
          <a:p>
            <a:pPr algn="ctr"/>
            <a:r>
              <a:rPr lang="en-US" sz="72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Jivetalk" panose="02000600000000000000" pitchFamily="2" charset="0"/>
              </a:rPr>
              <a:t>Offering</a:t>
            </a:r>
            <a:endParaRPr lang="en-US" sz="7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Jivetalk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8871689"/>
      </p:ext>
    </p:extLst>
  </p:cSld>
  <p:clrMapOvr>
    <a:masterClrMapping/>
  </p:clrMapOvr>
  <p:transition spd="med" advTm="3000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3051" y="429828"/>
            <a:ext cx="75438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solidFill>
                  <a:schemeClr val="bg1"/>
                </a:solidFill>
                <a:latin typeface="Jivetalk" panose="02000600000000000000" pitchFamily="2" charset="0"/>
              </a:rPr>
              <a:t>the</a:t>
            </a:r>
          </a:p>
          <a:p>
            <a:pPr algn="ctr"/>
            <a:r>
              <a:rPr lang="en-US" sz="4800" dirty="0" smtClean="0">
                <a:solidFill>
                  <a:schemeClr val="bg1"/>
                </a:solidFill>
                <a:latin typeface="Jivetalk" panose="02000600000000000000" pitchFamily="2" charset="0"/>
              </a:rPr>
              <a:t> </a:t>
            </a:r>
            <a:r>
              <a:rPr lang="en-US" sz="6600" dirty="0" smtClean="0">
                <a:solidFill>
                  <a:schemeClr val="bg1"/>
                </a:solidFill>
                <a:latin typeface="Jivetalk" panose="02000600000000000000" pitchFamily="2" charset="0"/>
              </a:rPr>
              <a:t>Old West</a:t>
            </a:r>
            <a:endParaRPr lang="en-US" sz="6600" dirty="0">
              <a:solidFill>
                <a:schemeClr val="bg1"/>
              </a:solidFill>
              <a:latin typeface="Jivetalk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2729433"/>
      </p:ext>
    </p:extLst>
  </p:cSld>
  <p:clrMapOvr>
    <a:masterClrMapping/>
  </p:clrMapOvr>
  <p:transition spd="med" advTm="3000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Tm="3000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3051" y="429828"/>
            <a:ext cx="75438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bg1"/>
                </a:solidFill>
                <a:latin typeface="Jivetalk" panose="02000600000000000000" pitchFamily="2" charset="0"/>
              </a:rPr>
              <a:t>Welcome </a:t>
            </a:r>
          </a:p>
          <a:p>
            <a:pPr algn="ctr"/>
            <a:r>
              <a:rPr lang="en-US" sz="4800" dirty="0" smtClean="0">
                <a:solidFill>
                  <a:schemeClr val="bg1"/>
                </a:solidFill>
                <a:latin typeface="Jivetalk" panose="02000600000000000000" pitchFamily="2" charset="0"/>
              </a:rPr>
              <a:t>to the</a:t>
            </a:r>
          </a:p>
          <a:p>
            <a:pPr algn="ctr"/>
            <a:r>
              <a:rPr lang="en-US" sz="4800" dirty="0" smtClean="0">
                <a:solidFill>
                  <a:schemeClr val="bg1"/>
                </a:solidFill>
                <a:latin typeface="Jivetalk" panose="02000600000000000000" pitchFamily="2" charset="0"/>
              </a:rPr>
              <a:t> </a:t>
            </a:r>
            <a:r>
              <a:rPr lang="en-US" sz="6600" dirty="0" smtClean="0">
                <a:solidFill>
                  <a:schemeClr val="bg1"/>
                </a:solidFill>
                <a:latin typeface="Jivetalk" panose="02000600000000000000" pitchFamily="2" charset="0"/>
              </a:rPr>
              <a:t>Old West</a:t>
            </a:r>
            <a:endParaRPr lang="en-US" sz="6600" dirty="0">
              <a:solidFill>
                <a:schemeClr val="bg1"/>
              </a:solidFill>
              <a:latin typeface="Jivetalk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03503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39688" y="533400"/>
            <a:ext cx="27574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Jivetalk" panose="02000600000000000000" pitchFamily="2" charset="0"/>
              </a:rPr>
              <a:t>Insert Song</a:t>
            </a:r>
            <a:endParaRPr lang="en-US" sz="3600" dirty="0">
              <a:latin typeface="Jivetalk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147340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383270"/>
      </p:ext>
    </p:extLst>
  </p:cSld>
  <p:clrMapOvr>
    <a:masterClrMapping/>
  </p:clrMapOvr>
  <p:transition spd="med" advClick="0" advTm="3000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457200"/>
            <a:ext cx="7162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bg1"/>
                </a:solidFill>
                <a:latin typeface="Jivetalk" panose="02000600000000000000" pitchFamily="2" charset="0"/>
              </a:rPr>
              <a:t>God leads the</a:t>
            </a:r>
          </a:p>
          <a:p>
            <a:pPr algn="ctr"/>
            <a:r>
              <a:rPr lang="en-US" sz="4400" dirty="0" smtClean="0">
                <a:solidFill>
                  <a:schemeClr val="bg1"/>
                </a:solidFill>
                <a:latin typeface="Jivetalk" panose="02000600000000000000" pitchFamily="2" charset="0"/>
              </a:rPr>
              <a:t>Israelites out of </a:t>
            </a:r>
            <a:r>
              <a:rPr lang="en-US" sz="4400" dirty="0" err="1" smtClean="0">
                <a:solidFill>
                  <a:schemeClr val="bg1"/>
                </a:solidFill>
                <a:latin typeface="Jivetalk" panose="02000600000000000000" pitchFamily="2" charset="0"/>
              </a:rPr>
              <a:t>Eygpt</a:t>
            </a:r>
            <a:endParaRPr lang="en-US" sz="4400" dirty="0">
              <a:solidFill>
                <a:schemeClr val="bg1"/>
              </a:solidFill>
              <a:latin typeface="Jivetalk" panose="020006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600" y="2086631"/>
            <a:ext cx="5638800" cy="4223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942977"/>
      </p:ext>
    </p:extLst>
  </p:cSld>
  <p:clrMapOvr>
    <a:masterClrMapping/>
  </p:clrMapOvr>
  <p:transition spd="med" advTm="3000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76400" y="609600"/>
            <a:ext cx="60949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Jivetalk" panose="02000600000000000000" pitchFamily="2" charset="0"/>
              </a:rPr>
              <a:t>Insert Constellation Video</a:t>
            </a:r>
            <a:endParaRPr lang="en-US" sz="3600" dirty="0">
              <a:latin typeface="Jivetalk" panose="02000600000000000000" pitchFamily="2" charset="0"/>
            </a:endParaRPr>
          </a:p>
        </p:txBody>
      </p:sp>
    </p:spTree>
  </p:cSld>
  <p:clrMapOvr>
    <a:masterClrMapping/>
  </p:clrMapOvr>
  <p:transition spd="med" advTm="3000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019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4800" y="4343400"/>
            <a:ext cx="85715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How does God guide us?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2188" y="684645"/>
            <a:ext cx="4876800" cy="3652893"/>
          </a:xfrm>
          <a:prstGeom prst="rect">
            <a:avLst/>
          </a:prstGeom>
        </p:spPr>
      </p:pic>
    </p:spTree>
  </p:cSld>
  <p:clrMapOvr>
    <a:masterClrMapping/>
  </p:clrMapOvr>
  <p:transition spd="med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Picture 2"/>
          <p:cNvSpPr>
            <a:spLocks noChangeAspect="1" noChangeArrowheads="1"/>
          </p:cNvSpPr>
          <p:nvPr/>
        </p:nvSpPr>
        <p:spPr bwMode="auto">
          <a:xfrm rot="5400000">
            <a:off x="2709068" y="567532"/>
            <a:ext cx="4183063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4583" y="990600"/>
            <a:ext cx="4038600" cy="42473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Does God provide a </a:t>
            </a:r>
          </a:p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special person to guide us?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609600"/>
            <a:ext cx="3974063" cy="532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45660"/>
      </p:ext>
    </p:extLst>
  </p:cSld>
  <p:clrMapOvr>
    <a:masterClrMapping/>
  </p:clrMapOvr>
  <p:transition spd="med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lue Sky-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00200" y="457200"/>
            <a:ext cx="5943600" cy="5943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57400" y="1447800"/>
            <a:ext cx="51054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Our Father who art in heaven, </a:t>
            </a:r>
          </a:p>
          <a:p>
            <a:r>
              <a:rPr lang="en-US" sz="2400" b="1" dirty="0" smtClean="0">
                <a:solidFill>
                  <a:schemeClr val="bg1"/>
                </a:solidFill>
              </a:rPr>
              <a:t>Hallowed be thy name. </a:t>
            </a:r>
          </a:p>
          <a:p>
            <a:r>
              <a:rPr lang="en-US" sz="2400" b="1" dirty="0" smtClean="0">
                <a:solidFill>
                  <a:schemeClr val="bg1"/>
                </a:solidFill>
              </a:rPr>
              <a:t>  Thy kingdom come, </a:t>
            </a:r>
          </a:p>
          <a:p>
            <a:r>
              <a:rPr lang="en-US" sz="2400" b="1" dirty="0" smtClean="0">
                <a:solidFill>
                  <a:schemeClr val="bg1"/>
                </a:solidFill>
              </a:rPr>
              <a:t>Thy will be done</a:t>
            </a:r>
          </a:p>
          <a:p>
            <a:r>
              <a:rPr lang="en-US" sz="2400" b="1" dirty="0" smtClean="0">
                <a:solidFill>
                  <a:schemeClr val="bg1"/>
                </a:solidFill>
              </a:rPr>
              <a:t>on earth, as it is in heaven. </a:t>
            </a:r>
          </a:p>
          <a:p>
            <a:r>
              <a:rPr lang="en-US" sz="2400" b="1" dirty="0" smtClean="0">
                <a:solidFill>
                  <a:schemeClr val="bg1"/>
                </a:solidFill>
              </a:rPr>
              <a:t>  Give us this day our daily bread. </a:t>
            </a:r>
          </a:p>
          <a:p>
            <a:r>
              <a:rPr lang="en-US" sz="2400" b="1" dirty="0" smtClean="0">
                <a:solidFill>
                  <a:schemeClr val="bg1"/>
                </a:solidFill>
              </a:rPr>
              <a:t>  And forgive us our trespasses, </a:t>
            </a:r>
          </a:p>
          <a:p>
            <a:r>
              <a:rPr lang="en-US" sz="2400" b="1" dirty="0" smtClean="0">
                <a:solidFill>
                  <a:schemeClr val="bg1"/>
                </a:solidFill>
              </a:rPr>
              <a:t>as we forgive those who trespass </a:t>
            </a:r>
          </a:p>
          <a:p>
            <a:r>
              <a:rPr lang="en-US" sz="2400" b="1" dirty="0" smtClean="0">
                <a:solidFill>
                  <a:schemeClr val="bg1"/>
                </a:solidFill>
              </a:rPr>
              <a:t>against us. </a:t>
            </a:r>
          </a:p>
          <a:p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endParaRPr lang="en-US" sz="24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873042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lue Sky-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00200" y="457200"/>
            <a:ext cx="5943600" cy="5943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57400" y="1752600"/>
            <a:ext cx="5105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And lead us not into temptation, </a:t>
            </a:r>
          </a:p>
          <a:p>
            <a:r>
              <a:rPr lang="en-US" sz="2400" b="1" dirty="0" smtClean="0">
                <a:solidFill>
                  <a:schemeClr val="bg1"/>
                </a:solidFill>
              </a:rPr>
              <a:t>but deliver us from evil: </a:t>
            </a:r>
          </a:p>
          <a:p>
            <a:r>
              <a:rPr lang="en-US" sz="2400" b="1" dirty="0" smtClean="0">
                <a:solidFill>
                  <a:schemeClr val="bg1"/>
                </a:solidFill>
              </a:rPr>
              <a:t>  For </a:t>
            </a:r>
            <a:r>
              <a:rPr lang="en-US" sz="2400" b="1" dirty="0" err="1" smtClean="0">
                <a:solidFill>
                  <a:schemeClr val="bg1"/>
                </a:solidFill>
              </a:rPr>
              <a:t>thine</a:t>
            </a:r>
            <a:r>
              <a:rPr lang="en-US" sz="2400" b="1" dirty="0" smtClean="0">
                <a:solidFill>
                  <a:schemeClr val="bg1"/>
                </a:solidFill>
              </a:rPr>
              <a:t> is the kingdom, and the power, and the glory, for ever and ever.  Amen. </a:t>
            </a:r>
            <a:endParaRPr lang="en-US" sz="24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653860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Picture 2"/>
          <p:cNvSpPr>
            <a:spLocks noChangeAspect="1" noChangeArrowheads="1"/>
          </p:cNvSpPr>
          <p:nvPr/>
        </p:nvSpPr>
        <p:spPr bwMode="auto">
          <a:xfrm rot="5400000">
            <a:off x="2555875" y="720725"/>
            <a:ext cx="448945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9688" y="533400"/>
            <a:ext cx="27574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Jivetalk" panose="02000600000000000000" pitchFamily="2" charset="0"/>
              </a:rPr>
              <a:t>Insert Song</a:t>
            </a:r>
            <a:endParaRPr lang="en-US" sz="3600" dirty="0">
              <a:latin typeface="Jivetalk" panose="02000600000000000000" pitchFamily="2" charset="0"/>
            </a:endParaRPr>
          </a:p>
        </p:txBody>
      </p:sp>
    </p:spTree>
  </p:cSld>
  <p:clrMapOvr>
    <a:masterClrMapping/>
  </p:clrMapOvr>
  <p:transition spd="med" advTm="3000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3051" y="429828"/>
            <a:ext cx="75438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bg1"/>
                </a:solidFill>
                <a:latin typeface="Jivetalk" panose="02000600000000000000" pitchFamily="2" charset="0"/>
              </a:rPr>
              <a:t>Welcome </a:t>
            </a:r>
          </a:p>
          <a:p>
            <a:pPr algn="ctr"/>
            <a:r>
              <a:rPr lang="en-US" sz="4800" dirty="0" smtClean="0">
                <a:solidFill>
                  <a:schemeClr val="bg1"/>
                </a:solidFill>
                <a:latin typeface="Jivetalk" panose="02000600000000000000" pitchFamily="2" charset="0"/>
              </a:rPr>
              <a:t>to the</a:t>
            </a:r>
          </a:p>
          <a:p>
            <a:pPr algn="ctr"/>
            <a:r>
              <a:rPr lang="en-US" sz="4800" dirty="0" smtClean="0">
                <a:solidFill>
                  <a:schemeClr val="bg1"/>
                </a:solidFill>
                <a:latin typeface="Jivetalk" panose="02000600000000000000" pitchFamily="2" charset="0"/>
              </a:rPr>
              <a:t> </a:t>
            </a:r>
            <a:r>
              <a:rPr lang="en-US" sz="6600" dirty="0" smtClean="0">
                <a:solidFill>
                  <a:schemeClr val="bg1"/>
                </a:solidFill>
                <a:latin typeface="Jivetalk" panose="02000600000000000000" pitchFamily="2" charset="0"/>
              </a:rPr>
              <a:t>Old West</a:t>
            </a:r>
            <a:endParaRPr lang="en-US" sz="6600" dirty="0">
              <a:solidFill>
                <a:schemeClr val="bg1"/>
              </a:solidFill>
              <a:latin typeface="Jivetalk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115951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89924" y="457200"/>
            <a:ext cx="27574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Jivetalk" panose="02000600000000000000" pitchFamily="2" charset="0"/>
              </a:rPr>
              <a:t>Insert Song</a:t>
            </a:r>
            <a:endParaRPr lang="en-US" sz="3600" dirty="0">
              <a:latin typeface="Jivetalk" panose="02000600000000000000" pitchFamily="2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32206" y="838200"/>
            <a:ext cx="38795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Jivetalk" panose="02000600000000000000" pitchFamily="2" charset="0"/>
              </a:rPr>
              <a:t>Opening Prayer</a:t>
            </a:r>
            <a:endParaRPr lang="en-US" sz="4000" dirty="0">
              <a:latin typeface="Jivetalk" panose="02000600000000000000" pitchFamily="2" charset="0"/>
            </a:endParaRPr>
          </a:p>
        </p:txBody>
      </p:sp>
    </p:spTree>
  </p:cSld>
  <p:clrMapOvr>
    <a:masterClrMapping/>
  </p:clrMapOvr>
  <p:transition spd="med" advTm="3000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457200"/>
            <a:ext cx="7162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bg1"/>
                </a:solidFill>
                <a:latin typeface="Jivetalk" panose="02000600000000000000" pitchFamily="2" charset="0"/>
              </a:rPr>
              <a:t>God leads the</a:t>
            </a:r>
          </a:p>
          <a:p>
            <a:pPr algn="ctr"/>
            <a:r>
              <a:rPr lang="en-US" sz="4400" dirty="0" smtClean="0">
                <a:solidFill>
                  <a:schemeClr val="bg1"/>
                </a:solidFill>
                <a:latin typeface="Jivetalk" panose="02000600000000000000" pitchFamily="2" charset="0"/>
              </a:rPr>
              <a:t>Israelites out of </a:t>
            </a:r>
            <a:r>
              <a:rPr lang="en-US" sz="4400" dirty="0" err="1" smtClean="0">
                <a:solidFill>
                  <a:schemeClr val="bg1"/>
                </a:solidFill>
                <a:latin typeface="Jivetalk" panose="02000600000000000000" pitchFamily="2" charset="0"/>
              </a:rPr>
              <a:t>Eygpt</a:t>
            </a:r>
            <a:endParaRPr lang="en-US" sz="4400" dirty="0">
              <a:solidFill>
                <a:schemeClr val="bg1"/>
              </a:solidFill>
              <a:latin typeface="Jivetalk" panose="020006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600" y="2086631"/>
            <a:ext cx="5638800" cy="4223657"/>
          </a:xfrm>
          <a:prstGeom prst="rect">
            <a:avLst/>
          </a:prstGeom>
        </p:spPr>
      </p:pic>
    </p:spTree>
  </p:cSld>
  <p:clrMapOvr>
    <a:masterClrMapping/>
  </p:clrMapOvr>
  <p:transition spd="med" advTm="3000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533400"/>
            <a:ext cx="4114800" cy="557418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648200" y="762000"/>
            <a:ext cx="39624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FFFF"/>
                </a:solidFill>
                <a:latin typeface="Jivetalk" panose="02000600000000000000" pitchFamily="2" charset="0"/>
              </a:rPr>
              <a:t>Oscar </a:t>
            </a:r>
          </a:p>
          <a:p>
            <a:pPr algn="ctr"/>
            <a:r>
              <a:rPr lang="en-US" sz="3200" dirty="0" smtClean="0">
                <a:solidFill>
                  <a:srgbClr val="FFFFFF"/>
                </a:solidFill>
                <a:latin typeface="Jivetalk" panose="02000600000000000000" pitchFamily="2" charset="0"/>
              </a:rPr>
              <a:t>the Western Screech Owl </a:t>
            </a:r>
          </a:p>
          <a:p>
            <a:pPr algn="ctr"/>
            <a:endParaRPr lang="en-US" sz="3200" dirty="0" smtClean="0">
              <a:solidFill>
                <a:schemeClr val="bg1"/>
              </a:solidFill>
              <a:latin typeface="Jivetalk" panose="02000600000000000000" pitchFamily="2" charset="0"/>
            </a:endParaRPr>
          </a:p>
          <a:p>
            <a:pPr algn="ctr"/>
            <a:r>
              <a:rPr lang="en-US" sz="3200" dirty="0" smtClean="0">
                <a:latin typeface="Jivetalk" panose="02000600000000000000" pitchFamily="2" charset="0"/>
              </a:rPr>
              <a:t>Helps us remember that</a:t>
            </a:r>
            <a:endParaRPr lang="en-US" sz="3200" dirty="0">
              <a:latin typeface="Jivetalk" panose="020006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29200" y="4114800"/>
            <a:ext cx="3200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Jivetalk" panose="02000600000000000000" pitchFamily="2" charset="0"/>
              </a:rPr>
              <a:t>God </a:t>
            </a:r>
          </a:p>
          <a:p>
            <a:pPr algn="ctr"/>
            <a:r>
              <a:rPr lang="en-US" sz="4800" dirty="0" smtClean="0">
                <a:latin typeface="Jivetalk" panose="02000600000000000000" pitchFamily="2" charset="0"/>
              </a:rPr>
              <a:t>Guides Us</a:t>
            </a:r>
            <a:endParaRPr lang="en-US" sz="4800" dirty="0">
              <a:latin typeface="Jivetalk" panose="02000600000000000000" pitchFamily="2" charset="0"/>
            </a:endParaRPr>
          </a:p>
        </p:txBody>
      </p:sp>
    </p:spTree>
  </p:cSld>
  <p:clrMapOvr>
    <a:masterClrMapping/>
  </p:clrMapOvr>
  <p:transition spd="med" advTm="3000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9688" y="533400"/>
            <a:ext cx="27574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Jivetalk" panose="02000600000000000000" pitchFamily="2" charset="0"/>
              </a:rPr>
              <a:t>Insert Song</a:t>
            </a:r>
            <a:endParaRPr lang="en-US" sz="3600" dirty="0">
              <a:latin typeface="Jivetalk" panose="02000600000000000000" pitchFamily="2" charset="0"/>
            </a:endParaRPr>
          </a:p>
        </p:txBody>
      </p:sp>
    </p:spTree>
  </p:cSld>
  <p:clrMapOvr>
    <a:masterClrMapping/>
  </p:clrMapOvr>
  <p:transition spd="med" advTm="3000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Picture 2"/>
          <p:cNvSpPr>
            <a:spLocks noChangeAspect="1" noChangeArrowheads="1"/>
          </p:cNvSpPr>
          <p:nvPr/>
        </p:nvSpPr>
        <p:spPr bwMode="auto">
          <a:xfrm rot="5400000">
            <a:off x="1846263" y="592137"/>
            <a:ext cx="5486400" cy="567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58219" y="457200"/>
            <a:ext cx="20624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Jivetalk" panose="02000600000000000000" pitchFamily="2" charset="0"/>
              </a:rPr>
              <a:t>Stations</a:t>
            </a:r>
            <a:endParaRPr lang="en-US" sz="3600" dirty="0">
              <a:solidFill>
                <a:schemeClr val="bg1"/>
              </a:solidFill>
              <a:latin typeface="Jivetalk" panose="02000600000000000000" pitchFamily="2" charset="0"/>
            </a:endParaRPr>
          </a:p>
        </p:txBody>
      </p:sp>
    </p:spTree>
  </p:cSld>
  <p:clrMapOvr>
    <a:masterClrMapping/>
  </p:clrMapOvr>
  <p:transition spd="med" advTm="3000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3051" y="429828"/>
            <a:ext cx="75438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solidFill>
                  <a:schemeClr val="bg1"/>
                </a:solidFill>
                <a:latin typeface="Jivetalk" panose="02000600000000000000" pitchFamily="2" charset="0"/>
              </a:rPr>
              <a:t>the</a:t>
            </a:r>
          </a:p>
          <a:p>
            <a:pPr algn="ctr"/>
            <a:r>
              <a:rPr lang="en-US" sz="4800" dirty="0" smtClean="0">
                <a:solidFill>
                  <a:schemeClr val="bg1"/>
                </a:solidFill>
                <a:latin typeface="Jivetalk" panose="02000600000000000000" pitchFamily="2" charset="0"/>
              </a:rPr>
              <a:t> </a:t>
            </a:r>
            <a:r>
              <a:rPr lang="en-US" sz="6600" dirty="0" smtClean="0">
                <a:solidFill>
                  <a:schemeClr val="bg1"/>
                </a:solidFill>
                <a:latin typeface="Jivetalk" panose="02000600000000000000" pitchFamily="2" charset="0"/>
              </a:rPr>
              <a:t>Old West</a:t>
            </a:r>
            <a:endParaRPr lang="en-US" sz="6600" dirty="0">
              <a:solidFill>
                <a:schemeClr val="bg1"/>
              </a:solidFill>
              <a:latin typeface="Jivetalk" panose="020006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473855"/>
            <a:ext cx="1792752" cy="173492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3719" y="2743200"/>
            <a:ext cx="4024313" cy="3616788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4343400"/>
            <a:ext cx="1828800" cy="18653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476" y="1121544"/>
            <a:ext cx="1716986" cy="120189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8041" y="920654"/>
            <a:ext cx="1435051" cy="1603670"/>
          </a:xfrm>
          <a:prstGeom prst="rect">
            <a:avLst/>
          </a:prstGeom>
        </p:spPr>
      </p:pic>
      <p:pic>
        <p:nvPicPr>
          <p:cNvPr id="8" name="1 Hour of Wild Western Music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0" y="6553200"/>
            <a:ext cx="152400" cy="87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130942"/>
      </p:ext>
    </p:extLst>
  </p:cSld>
  <p:clrMapOvr>
    <a:masterClrMapping/>
  </p:clrMapOvr>
  <p:transition spd="med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9133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1189</TotalTime>
  <Words>206</Words>
  <Application>Microsoft Office PowerPoint</Application>
  <PresentationFormat>On-screen Show (4:3)</PresentationFormat>
  <Paragraphs>77</Paragraphs>
  <Slides>27</Slides>
  <Notes>24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Calibri</vt:lpstr>
      <vt:lpstr>Jivetalk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Bohemian Way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Dave and Laura Rutan</dc:creator>
  <cp:lastModifiedBy>DaveLaura Rutan</cp:lastModifiedBy>
  <cp:revision>160</cp:revision>
  <dcterms:created xsi:type="dcterms:W3CDTF">2014-07-21T23:51:07Z</dcterms:created>
  <dcterms:modified xsi:type="dcterms:W3CDTF">2017-08-04T01:20:33Z</dcterms:modified>
</cp:coreProperties>
</file>